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80" r:id="rId4"/>
    <p:sldId id="282" r:id="rId5"/>
    <p:sldId id="283" r:id="rId6"/>
    <p:sldId id="263" r:id="rId7"/>
    <p:sldId id="284" r:id="rId8"/>
    <p:sldId id="279" r:id="rId9"/>
    <p:sldId id="285" r:id="rId10"/>
    <p:sldId id="286" r:id="rId11"/>
    <p:sldId id="265" r:id="rId12"/>
    <p:sldId id="273" r:id="rId13"/>
    <p:sldId id="288" r:id="rId14"/>
    <p:sldId id="287" r:id="rId15"/>
    <p:sldId id="268" r:id="rId16"/>
    <p:sldId id="289" r:id="rId17"/>
    <p:sldId id="290" r:id="rId18"/>
    <p:sldId id="269" r:id="rId19"/>
    <p:sldId id="291" r:id="rId20"/>
    <p:sldId id="272" r:id="rId21"/>
    <p:sldId id="292" r:id="rId22"/>
    <p:sldId id="293" r:id="rId23"/>
    <p:sldId id="294" r:id="rId24"/>
    <p:sldId id="295" r:id="rId25"/>
    <p:sldId id="278" r:id="rId26"/>
    <p:sldId id="29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3469" autoAdjust="0"/>
  </p:normalViewPr>
  <p:slideViewPr>
    <p:cSldViewPr snapToGrid="0">
      <p:cViewPr varScale="1">
        <p:scale>
          <a:sx n="35" d="100"/>
          <a:sy n="35" d="100"/>
        </p:scale>
        <p:origin x="186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hyperlink" Target="http://stackoverflow.com/questions/27350243/ggplot-line-graph-with-different-line-styles-and-markers" TargetMode="External"/><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hyperlink" Target="http://www.sthda.com/english/wiki/wiki.php?title=correlation-matrix-how-to-make-a-heatmap" TargetMode="External"/><Relationship Id="rId2" Type="http://schemas.openxmlformats.org/officeDocument/2006/relationships/hyperlink" Target="https://pixabay.com/en/zero-nil-number-3d-1280998/" TargetMode="External"/><Relationship Id="rId1" Type="http://schemas.openxmlformats.org/officeDocument/2006/relationships/image" Target="../media/image8.png"/><Relationship Id="rId6" Type="http://schemas.openxmlformats.org/officeDocument/2006/relationships/hyperlink" Target="https://www.datascienceblog.net/post/data-visualization/boxplot/" TargetMode="External"/><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hyperlink" Target="http://derekogle.com/Book107/UnivEDA.html" TargetMode="External"/><Relationship Id="rId4" Type="http://schemas.openxmlformats.org/officeDocument/2006/relationships/hyperlink" Target="https://opensource.com/article/19/10/predicting-nfl-plays-python" TargetMode="External"/><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hyperlink" Target="http://stackoverflow.com/questions/27350243/ggplot-line-graph-with-different-line-styles-and-markers" TargetMode="External"/><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hyperlink" Target="http://www.sthda.com/english/wiki/wiki.php?title=correlation-matrix-how-to-make-a-heatmap" TargetMode="External"/><Relationship Id="rId2" Type="http://schemas.openxmlformats.org/officeDocument/2006/relationships/hyperlink" Target="https://pixabay.com/en/zero-nil-number-3d-1280998/" TargetMode="External"/><Relationship Id="rId1" Type="http://schemas.openxmlformats.org/officeDocument/2006/relationships/image" Target="../media/image8.png"/><Relationship Id="rId6" Type="http://schemas.openxmlformats.org/officeDocument/2006/relationships/hyperlink" Target="https://www.datascienceblog.net/post/data-visualization/boxplot/" TargetMode="External"/><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hyperlink" Target="http://derekogle.com/Book107/UnivEDA.html" TargetMode="External"/><Relationship Id="rId4" Type="http://schemas.openxmlformats.org/officeDocument/2006/relationships/hyperlink" Target="https://opensource.com/article/19/10/predicting-nfl-plays-python" TargetMode="External"/><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3F2DD6-E157-4A1C-BE3C-2F177C557C2A}"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en-US"/>
        </a:p>
      </dgm:t>
    </dgm:pt>
    <dgm:pt modelId="{6AFA3639-2135-443A-BDDE-9FD312CEF065}">
      <dgm:prSet phldrT="[Text]"/>
      <dgm:spPr/>
      <dgm:t>
        <a:bodyPr/>
        <a:lstStyle/>
        <a:p>
          <a:r>
            <a:rPr lang="en-US" b="1" dirty="0"/>
            <a:t>Check for Null values</a:t>
          </a:r>
          <a:r>
            <a:rPr lang="en-US" dirty="0"/>
            <a:t>: df.info</a:t>
          </a:r>
        </a:p>
      </dgm:t>
    </dgm:pt>
    <dgm:pt modelId="{87ACD242-2F7C-4F2B-A8EE-466FADF1A16E}" type="parTrans" cxnId="{38D28B35-AC7A-4E8C-A9E0-824495810DD1}">
      <dgm:prSet/>
      <dgm:spPr/>
      <dgm:t>
        <a:bodyPr/>
        <a:lstStyle/>
        <a:p>
          <a:endParaRPr lang="en-US"/>
        </a:p>
      </dgm:t>
    </dgm:pt>
    <dgm:pt modelId="{3AED9971-B9A3-45F9-A66D-E8B9C0B8696C}" type="sibTrans" cxnId="{38D28B35-AC7A-4E8C-A9E0-824495810DD1}">
      <dgm:prSet/>
      <dgm:spPr/>
      <dgm:t>
        <a:bodyPr/>
        <a:lstStyle/>
        <a:p>
          <a:endParaRPr lang="en-US"/>
        </a:p>
      </dgm:t>
    </dgm:pt>
    <dgm:pt modelId="{5A07D208-979C-4FCC-90DE-D137986F80C5}">
      <dgm:prSet/>
      <dgm:spPr/>
      <dgm:t>
        <a:bodyPr/>
        <a:lstStyle/>
        <a:p>
          <a:r>
            <a:rPr lang="en-US" b="1" dirty="0"/>
            <a:t>Check the data statistics</a:t>
          </a:r>
          <a:r>
            <a:rPr lang="en-US" dirty="0"/>
            <a:t>: </a:t>
          </a:r>
          <a:r>
            <a:rPr lang="en-US" dirty="0" err="1"/>
            <a:t>df.describe</a:t>
          </a:r>
          <a:r>
            <a:rPr lang="en-US" dirty="0"/>
            <a:t>()</a:t>
          </a:r>
        </a:p>
      </dgm:t>
    </dgm:pt>
    <dgm:pt modelId="{446FC608-E93D-437B-8EF6-F70FA1040594}" type="parTrans" cxnId="{C90829D9-8047-4165-AAD9-70B59018B6A0}">
      <dgm:prSet/>
      <dgm:spPr/>
      <dgm:t>
        <a:bodyPr/>
        <a:lstStyle/>
        <a:p>
          <a:endParaRPr lang="en-US"/>
        </a:p>
      </dgm:t>
    </dgm:pt>
    <dgm:pt modelId="{26802AC4-FC85-4924-800F-8AA2477FD043}" type="sibTrans" cxnId="{C90829D9-8047-4165-AAD9-70B59018B6A0}">
      <dgm:prSet/>
      <dgm:spPr/>
      <dgm:t>
        <a:bodyPr/>
        <a:lstStyle/>
        <a:p>
          <a:endParaRPr lang="en-US"/>
        </a:p>
      </dgm:t>
    </dgm:pt>
    <dgm:pt modelId="{4EF30A05-AEB7-4A3A-93A2-CBC5A5631AB4}">
      <dgm:prSet/>
      <dgm:spPr/>
      <dgm:t>
        <a:bodyPr/>
        <a:lstStyle/>
        <a:p>
          <a:r>
            <a:rPr lang="en-US" b="1" dirty="0"/>
            <a:t>Outlier Detection</a:t>
          </a:r>
          <a:r>
            <a:rPr lang="en-US" dirty="0"/>
            <a:t>: Box Plots of different predictor variables and target variables with respect to each season</a:t>
          </a:r>
        </a:p>
      </dgm:t>
    </dgm:pt>
    <dgm:pt modelId="{29AE25AA-205E-42F6-952B-50A94055BD1F}" type="parTrans" cxnId="{9B4E5B0A-43BC-486D-9445-329B68FDE96E}">
      <dgm:prSet/>
      <dgm:spPr/>
      <dgm:t>
        <a:bodyPr/>
        <a:lstStyle/>
        <a:p>
          <a:endParaRPr lang="en-US"/>
        </a:p>
      </dgm:t>
    </dgm:pt>
    <dgm:pt modelId="{D14120E1-F3E5-4AE4-A885-67C8F60C8223}" type="sibTrans" cxnId="{9B4E5B0A-43BC-486D-9445-329B68FDE96E}">
      <dgm:prSet/>
      <dgm:spPr/>
      <dgm:t>
        <a:bodyPr/>
        <a:lstStyle/>
        <a:p>
          <a:endParaRPr lang="en-US"/>
        </a:p>
      </dgm:t>
    </dgm:pt>
    <dgm:pt modelId="{2F929603-2579-4A93-B38A-6C27AF665DB1}">
      <dgm:prSet/>
      <dgm:spPr/>
      <dgm:t>
        <a:bodyPr/>
        <a:lstStyle/>
        <a:p>
          <a:r>
            <a:rPr lang="en-US" b="1" dirty="0"/>
            <a:t>Checking the Homogeneity of Each Turbine Data</a:t>
          </a:r>
          <a:r>
            <a:rPr lang="en-US" dirty="0"/>
            <a:t>: Line Plots of different parameters grouped by different turbines to see if data can be combined for the model</a:t>
          </a:r>
        </a:p>
      </dgm:t>
    </dgm:pt>
    <dgm:pt modelId="{30FDF7A7-8B98-42D1-8F9D-01EADA3280D8}" type="parTrans" cxnId="{5CF4F603-5C15-4DCC-80BC-4185347F2824}">
      <dgm:prSet/>
      <dgm:spPr/>
      <dgm:t>
        <a:bodyPr/>
        <a:lstStyle/>
        <a:p>
          <a:endParaRPr lang="en-US"/>
        </a:p>
      </dgm:t>
    </dgm:pt>
    <dgm:pt modelId="{E6E392BF-311E-42D0-BB81-7B9894CABC4A}" type="sibTrans" cxnId="{5CF4F603-5C15-4DCC-80BC-4185347F2824}">
      <dgm:prSet/>
      <dgm:spPr/>
      <dgm:t>
        <a:bodyPr/>
        <a:lstStyle/>
        <a:p>
          <a:endParaRPr lang="en-US"/>
        </a:p>
      </dgm:t>
    </dgm:pt>
    <dgm:pt modelId="{0E782709-E23F-4525-BB02-AB11A2EAEEA9}">
      <dgm:prSet/>
      <dgm:spPr/>
      <dgm:t>
        <a:bodyPr/>
        <a:lstStyle/>
        <a:p>
          <a:r>
            <a:rPr lang="en-US" b="1" dirty="0"/>
            <a:t>Feature Distribution</a:t>
          </a:r>
          <a:r>
            <a:rPr lang="en-US" dirty="0"/>
            <a:t>: Distribution plot to see if any data is skewed or asymmetric.</a:t>
          </a:r>
        </a:p>
      </dgm:t>
    </dgm:pt>
    <dgm:pt modelId="{8311E0F5-7B76-44E4-A091-A86D67C01340}" type="parTrans" cxnId="{7BB62744-F2B8-4930-BC31-55F9C1F4DDDF}">
      <dgm:prSet/>
      <dgm:spPr/>
      <dgm:t>
        <a:bodyPr/>
        <a:lstStyle/>
        <a:p>
          <a:endParaRPr lang="en-US"/>
        </a:p>
      </dgm:t>
    </dgm:pt>
    <dgm:pt modelId="{65EDAB7A-F07F-4443-8F26-6BC8B3DED60C}" type="sibTrans" cxnId="{7BB62744-F2B8-4930-BC31-55F9C1F4DDDF}">
      <dgm:prSet/>
      <dgm:spPr/>
      <dgm:t>
        <a:bodyPr/>
        <a:lstStyle/>
        <a:p>
          <a:endParaRPr lang="en-US"/>
        </a:p>
      </dgm:t>
    </dgm:pt>
    <dgm:pt modelId="{1105B831-F12A-4339-8572-1EA9132B8D57}">
      <dgm:prSet/>
      <dgm:spPr/>
      <dgm:t>
        <a:bodyPr/>
        <a:lstStyle/>
        <a:p>
          <a:r>
            <a:rPr lang="en-US" b="1" dirty="0"/>
            <a:t>Checking Correlation: </a:t>
          </a:r>
          <a:r>
            <a:rPr lang="en-US" dirty="0"/>
            <a:t>Correlation Matrix to see if any variables are strongly correlated with each other and dropping them to reduce redundancy.</a:t>
          </a:r>
        </a:p>
      </dgm:t>
    </dgm:pt>
    <dgm:pt modelId="{6DA3E0FD-540C-4CDB-A782-85735E015510}" type="parTrans" cxnId="{547057FB-BA8C-4F21-982F-33EB33995D21}">
      <dgm:prSet/>
      <dgm:spPr/>
      <dgm:t>
        <a:bodyPr/>
        <a:lstStyle/>
        <a:p>
          <a:endParaRPr lang="en-US"/>
        </a:p>
      </dgm:t>
    </dgm:pt>
    <dgm:pt modelId="{1D67DE13-C4F4-45FF-9F97-F0D7AA138F42}" type="sibTrans" cxnId="{547057FB-BA8C-4F21-982F-33EB33995D21}">
      <dgm:prSet/>
      <dgm:spPr/>
      <dgm:t>
        <a:bodyPr/>
        <a:lstStyle/>
        <a:p>
          <a:endParaRPr lang="en-US"/>
        </a:p>
      </dgm:t>
    </dgm:pt>
    <dgm:pt modelId="{9B7B7A5E-F780-45FB-AA66-5A9ECD92FB55}" type="pres">
      <dgm:prSet presAssocID="{933F2DD6-E157-4A1C-BE3C-2F177C557C2A}" presName="Name0" presStyleCnt="0">
        <dgm:presLayoutVars>
          <dgm:chMax val="7"/>
          <dgm:chPref val="7"/>
          <dgm:dir/>
        </dgm:presLayoutVars>
      </dgm:prSet>
      <dgm:spPr/>
    </dgm:pt>
    <dgm:pt modelId="{3C3DFF14-AD62-4689-8D99-31783BEA3E6C}" type="pres">
      <dgm:prSet presAssocID="{933F2DD6-E157-4A1C-BE3C-2F177C557C2A}" presName="Name1" presStyleCnt="0"/>
      <dgm:spPr/>
    </dgm:pt>
    <dgm:pt modelId="{B375181B-AA7C-4629-9BA1-392A05B48CA6}" type="pres">
      <dgm:prSet presAssocID="{933F2DD6-E157-4A1C-BE3C-2F177C557C2A}" presName="cycle" presStyleCnt="0"/>
      <dgm:spPr/>
    </dgm:pt>
    <dgm:pt modelId="{91C1037E-BFDB-4F82-A0EF-7B3632699922}" type="pres">
      <dgm:prSet presAssocID="{933F2DD6-E157-4A1C-BE3C-2F177C557C2A}" presName="srcNode" presStyleLbl="node1" presStyleIdx="0" presStyleCnt="6"/>
      <dgm:spPr/>
    </dgm:pt>
    <dgm:pt modelId="{BEC037E6-CA84-4000-8FEC-555A25263373}" type="pres">
      <dgm:prSet presAssocID="{933F2DD6-E157-4A1C-BE3C-2F177C557C2A}" presName="conn" presStyleLbl="parChTrans1D2" presStyleIdx="0" presStyleCnt="1"/>
      <dgm:spPr/>
    </dgm:pt>
    <dgm:pt modelId="{D8689C89-E3BE-4FFB-940D-09D8DDCD68AD}" type="pres">
      <dgm:prSet presAssocID="{933F2DD6-E157-4A1C-BE3C-2F177C557C2A}" presName="extraNode" presStyleLbl="node1" presStyleIdx="0" presStyleCnt="6"/>
      <dgm:spPr/>
    </dgm:pt>
    <dgm:pt modelId="{EED8F318-9BD2-482C-BA13-05CD98F33D56}" type="pres">
      <dgm:prSet presAssocID="{933F2DD6-E157-4A1C-BE3C-2F177C557C2A}" presName="dstNode" presStyleLbl="node1" presStyleIdx="0" presStyleCnt="6"/>
      <dgm:spPr/>
    </dgm:pt>
    <dgm:pt modelId="{6918E00A-9542-48A4-9CC2-D1389B4CA4AE}" type="pres">
      <dgm:prSet presAssocID="{6AFA3639-2135-443A-BDDE-9FD312CEF065}" presName="text_1" presStyleLbl="node1" presStyleIdx="0" presStyleCnt="6">
        <dgm:presLayoutVars>
          <dgm:bulletEnabled val="1"/>
        </dgm:presLayoutVars>
      </dgm:prSet>
      <dgm:spPr/>
    </dgm:pt>
    <dgm:pt modelId="{6BB022B0-C33C-4240-AAF7-ECFA2E2D3CD2}" type="pres">
      <dgm:prSet presAssocID="{6AFA3639-2135-443A-BDDE-9FD312CEF065}" presName="accent_1" presStyleCnt="0"/>
      <dgm:spPr/>
    </dgm:pt>
    <dgm:pt modelId="{D18F7836-B314-46AD-8942-AEB4B44D0E28}" type="pres">
      <dgm:prSet presAssocID="{6AFA3639-2135-443A-BDDE-9FD312CEF065}" presName="accentRepeatNode" presStyleLbl="solidFgAcc1" presStyleIdx="0" presStyleCnt="6"/>
      <dgm:spPr>
        <a:blipFill dpi="0" rotWithShape="0">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12771FF1-0BC2-4A22-8837-40F89A5155F9}" type="pres">
      <dgm:prSet presAssocID="{5A07D208-979C-4FCC-90DE-D137986F80C5}" presName="text_2" presStyleLbl="node1" presStyleIdx="1" presStyleCnt="6">
        <dgm:presLayoutVars>
          <dgm:bulletEnabled val="1"/>
        </dgm:presLayoutVars>
      </dgm:prSet>
      <dgm:spPr/>
    </dgm:pt>
    <dgm:pt modelId="{DEFA0BF3-0C2B-4BB8-B98F-3F31C74E4BEC}" type="pres">
      <dgm:prSet presAssocID="{5A07D208-979C-4FCC-90DE-D137986F80C5}" presName="accent_2" presStyleCnt="0"/>
      <dgm:spPr/>
    </dgm:pt>
    <dgm:pt modelId="{C58CB968-5FD9-48A2-B8EC-E4756DBA0FD6}" type="pres">
      <dgm:prSet presAssocID="{5A07D208-979C-4FCC-90DE-D137986F80C5}" presName="accentRepeatNode" presStyleLbl="solidFgAcc1" presStyleIdx="1" presStyleCnt="6"/>
      <dgm:spPr>
        <a:blipFill dpi="0" rotWithShape="0">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dgm:spPr>
    </dgm:pt>
    <dgm:pt modelId="{634F21F5-EAA2-4850-A206-21C0B38728CC}" type="pres">
      <dgm:prSet presAssocID="{4EF30A05-AEB7-4A3A-93A2-CBC5A5631AB4}" presName="text_3" presStyleLbl="node1" presStyleIdx="2" presStyleCnt="6">
        <dgm:presLayoutVars>
          <dgm:bulletEnabled val="1"/>
        </dgm:presLayoutVars>
      </dgm:prSet>
      <dgm:spPr/>
    </dgm:pt>
    <dgm:pt modelId="{78F2396A-540F-473B-977C-5CF78FBB1A04}" type="pres">
      <dgm:prSet presAssocID="{4EF30A05-AEB7-4A3A-93A2-CBC5A5631AB4}" presName="accent_3" presStyleCnt="0"/>
      <dgm:spPr/>
    </dgm:pt>
    <dgm:pt modelId="{F765E80B-099F-4618-9429-7786E93B5516}" type="pres">
      <dgm:prSet presAssocID="{4EF30A05-AEB7-4A3A-93A2-CBC5A5631AB4}" presName="accentRepeatNode" presStyleLbl="solidFgAcc1" presStyleIdx="2" presStyleCnt="6"/>
      <dgm:spPr>
        <a:blipFill dpi="0" rotWithShape="0">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dgm:spPr>
    </dgm:pt>
    <dgm:pt modelId="{596F3E32-8308-4457-BBF9-898459788999}" type="pres">
      <dgm:prSet presAssocID="{2F929603-2579-4A93-B38A-6C27AF665DB1}" presName="text_4" presStyleLbl="node1" presStyleIdx="3" presStyleCnt="6">
        <dgm:presLayoutVars>
          <dgm:bulletEnabled val="1"/>
        </dgm:presLayoutVars>
      </dgm:prSet>
      <dgm:spPr/>
    </dgm:pt>
    <dgm:pt modelId="{A8257C20-B858-4E35-93E7-746F24F008DC}" type="pres">
      <dgm:prSet presAssocID="{2F929603-2579-4A93-B38A-6C27AF665DB1}" presName="accent_4" presStyleCnt="0"/>
      <dgm:spPr/>
    </dgm:pt>
    <dgm:pt modelId="{81552359-B58E-4DF9-AC2B-5049837FA38D}" type="pres">
      <dgm:prSet presAssocID="{2F929603-2579-4A93-B38A-6C27AF665DB1}" presName="accentRepeatNode" presStyleLbl="solidFgAcc1" presStyleIdx="3" presStyleCnt="6"/>
      <dgm:spPr>
        <a:blipFill dpi="0" rotWithShape="0">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dgm:spPr>
    </dgm:pt>
    <dgm:pt modelId="{9A3FA15A-0CFC-45B1-873D-7E432846E180}" type="pres">
      <dgm:prSet presAssocID="{0E782709-E23F-4525-BB02-AB11A2EAEEA9}" presName="text_5" presStyleLbl="node1" presStyleIdx="4" presStyleCnt="6">
        <dgm:presLayoutVars>
          <dgm:bulletEnabled val="1"/>
        </dgm:presLayoutVars>
      </dgm:prSet>
      <dgm:spPr/>
    </dgm:pt>
    <dgm:pt modelId="{E19C0D68-923B-463D-8D1A-127FAF8A1902}" type="pres">
      <dgm:prSet presAssocID="{0E782709-E23F-4525-BB02-AB11A2EAEEA9}" presName="accent_5" presStyleCnt="0"/>
      <dgm:spPr/>
    </dgm:pt>
    <dgm:pt modelId="{6185A494-9AEB-4F90-9974-E1637E540CD8}" type="pres">
      <dgm:prSet presAssocID="{0E782709-E23F-4525-BB02-AB11A2EAEEA9}" presName="accentRepeatNode" presStyleLbl="solidFgAcc1" presStyleIdx="4" presStyleCnt="6"/>
      <dgm:spPr>
        <a:blipFill dpi="0" rotWithShape="0">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dgm:spPr>
    </dgm:pt>
    <dgm:pt modelId="{B295E9C5-F5FC-42AB-8199-43DA9BD95B94}" type="pres">
      <dgm:prSet presAssocID="{1105B831-F12A-4339-8572-1EA9132B8D57}" presName="text_6" presStyleLbl="node1" presStyleIdx="5" presStyleCnt="6">
        <dgm:presLayoutVars>
          <dgm:bulletEnabled val="1"/>
        </dgm:presLayoutVars>
      </dgm:prSet>
      <dgm:spPr/>
    </dgm:pt>
    <dgm:pt modelId="{A42CCFA7-15F5-4D72-BF36-AA2B5647FB51}" type="pres">
      <dgm:prSet presAssocID="{1105B831-F12A-4339-8572-1EA9132B8D57}" presName="accent_6" presStyleCnt="0"/>
      <dgm:spPr/>
    </dgm:pt>
    <dgm:pt modelId="{70B9A457-B582-4B0B-B04F-4286BD42D9E6}" type="pres">
      <dgm:prSet presAssocID="{1105B831-F12A-4339-8572-1EA9132B8D57}" presName="accentRepeatNode" presStyleLbl="solidFgAcc1" presStyleIdx="5" presStyleCnt="6"/>
      <dgm:spPr>
        <a:blipFill dpi="0" rotWithShape="0">
          <a:blip xmlns:r="http://schemas.openxmlformats.org/officeDocument/2006/relationships"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a:stretch>
        </a:blipFill>
      </dgm:spPr>
    </dgm:pt>
  </dgm:ptLst>
  <dgm:cxnLst>
    <dgm:cxn modelId="{5CF4F603-5C15-4DCC-80BC-4185347F2824}" srcId="{933F2DD6-E157-4A1C-BE3C-2F177C557C2A}" destId="{2F929603-2579-4A93-B38A-6C27AF665DB1}" srcOrd="3" destOrd="0" parTransId="{30FDF7A7-8B98-42D1-8F9D-01EADA3280D8}" sibTransId="{E6E392BF-311E-42D0-BB81-7B9894CABC4A}"/>
    <dgm:cxn modelId="{7794AA04-0A32-4E08-84CA-8782EF54E83B}" type="presOf" srcId="{933F2DD6-E157-4A1C-BE3C-2F177C557C2A}" destId="{9B7B7A5E-F780-45FB-AA66-5A9ECD92FB55}" srcOrd="0" destOrd="0" presId="urn:microsoft.com/office/officeart/2008/layout/VerticalCurvedList"/>
    <dgm:cxn modelId="{9B4E5B0A-43BC-486D-9445-329B68FDE96E}" srcId="{933F2DD6-E157-4A1C-BE3C-2F177C557C2A}" destId="{4EF30A05-AEB7-4A3A-93A2-CBC5A5631AB4}" srcOrd="2" destOrd="0" parTransId="{29AE25AA-205E-42F6-952B-50A94055BD1F}" sibTransId="{D14120E1-F3E5-4AE4-A885-67C8F60C8223}"/>
    <dgm:cxn modelId="{22F5BF0F-276B-4ACA-9F38-6CA9D9F1D8EC}" type="presOf" srcId="{1105B831-F12A-4339-8572-1EA9132B8D57}" destId="{B295E9C5-F5FC-42AB-8199-43DA9BD95B94}" srcOrd="0" destOrd="0" presId="urn:microsoft.com/office/officeart/2008/layout/VerticalCurvedList"/>
    <dgm:cxn modelId="{D660E523-01B3-4E06-A7E8-E411BC4180EE}" type="presOf" srcId="{5A07D208-979C-4FCC-90DE-D137986F80C5}" destId="{12771FF1-0BC2-4A22-8837-40F89A5155F9}" srcOrd="0" destOrd="0" presId="urn:microsoft.com/office/officeart/2008/layout/VerticalCurvedList"/>
    <dgm:cxn modelId="{FF5F502A-AD3A-4271-B639-31CCFDF38169}" type="presOf" srcId="{3AED9971-B9A3-45F9-A66D-E8B9C0B8696C}" destId="{BEC037E6-CA84-4000-8FEC-555A25263373}" srcOrd="0" destOrd="0" presId="urn:microsoft.com/office/officeart/2008/layout/VerticalCurvedList"/>
    <dgm:cxn modelId="{38D28B35-AC7A-4E8C-A9E0-824495810DD1}" srcId="{933F2DD6-E157-4A1C-BE3C-2F177C557C2A}" destId="{6AFA3639-2135-443A-BDDE-9FD312CEF065}" srcOrd="0" destOrd="0" parTransId="{87ACD242-2F7C-4F2B-A8EE-466FADF1A16E}" sibTransId="{3AED9971-B9A3-45F9-A66D-E8B9C0B8696C}"/>
    <dgm:cxn modelId="{9AB9FA3C-7CAF-4CF3-B9A4-584F934476CF}" type="presOf" srcId="{6AFA3639-2135-443A-BDDE-9FD312CEF065}" destId="{6918E00A-9542-48A4-9CC2-D1389B4CA4AE}" srcOrd="0" destOrd="0" presId="urn:microsoft.com/office/officeart/2008/layout/VerticalCurvedList"/>
    <dgm:cxn modelId="{7BB62744-F2B8-4930-BC31-55F9C1F4DDDF}" srcId="{933F2DD6-E157-4A1C-BE3C-2F177C557C2A}" destId="{0E782709-E23F-4525-BB02-AB11A2EAEEA9}" srcOrd="4" destOrd="0" parTransId="{8311E0F5-7B76-44E4-A091-A86D67C01340}" sibTransId="{65EDAB7A-F07F-4443-8F26-6BC8B3DED60C}"/>
    <dgm:cxn modelId="{29BD504B-1EB0-440B-9A42-04B9A3ED1661}" type="presOf" srcId="{0E782709-E23F-4525-BB02-AB11A2EAEEA9}" destId="{9A3FA15A-0CFC-45B1-873D-7E432846E180}" srcOrd="0" destOrd="0" presId="urn:microsoft.com/office/officeart/2008/layout/VerticalCurvedList"/>
    <dgm:cxn modelId="{C90829D9-8047-4165-AAD9-70B59018B6A0}" srcId="{933F2DD6-E157-4A1C-BE3C-2F177C557C2A}" destId="{5A07D208-979C-4FCC-90DE-D137986F80C5}" srcOrd="1" destOrd="0" parTransId="{446FC608-E93D-437B-8EF6-F70FA1040594}" sibTransId="{26802AC4-FC85-4924-800F-8AA2477FD043}"/>
    <dgm:cxn modelId="{D0E030DF-57A1-4EC0-8C14-53C002EA572C}" type="presOf" srcId="{4EF30A05-AEB7-4A3A-93A2-CBC5A5631AB4}" destId="{634F21F5-EAA2-4850-A206-21C0B38728CC}" srcOrd="0" destOrd="0" presId="urn:microsoft.com/office/officeart/2008/layout/VerticalCurvedList"/>
    <dgm:cxn modelId="{F5C860FB-1C89-46D3-B0C1-CCB63C0F2114}" type="presOf" srcId="{2F929603-2579-4A93-B38A-6C27AF665DB1}" destId="{596F3E32-8308-4457-BBF9-898459788999}" srcOrd="0" destOrd="0" presId="urn:microsoft.com/office/officeart/2008/layout/VerticalCurvedList"/>
    <dgm:cxn modelId="{547057FB-BA8C-4F21-982F-33EB33995D21}" srcId="{933F2DD6-E157-4A1C-BE3C-2F177C557C2A}" destId="{1105B831-F12A-4339-8572-1EA9132B8D57}" srcOrd="5" destOrd="0" parTransId="{6DA3E0FD-540C-4CDB-A782-85735E015510}" sibTransId="{1D67DE13-C4F4-45FF-9F97-F0D7AA138F42}"/>
    <dgm:cxn modelId="{A40DB72A-8FD3-4D66-802C-35ADD95E77AB}" type="presParOf" srcId="{9B7B7A5E-F780-45FB-AA66-5A9ECD92FB55}" destId="{3C3DFF14-AD62-4689-8D99-31783BEA3E6C}" srcOrd="0" destOrd="0" presId="urn:microsoft.com/office/officeart/2008/layout/VerticalCurvedList"/>
    <dgm:cxn modelId="{36A374BA-5AC9-44E8-B12B-786F8F27D70A}" type="presParOf" srcId="{3C3DFF14-AD62-4689-8D99-31783BEA3E6C}" destId="{B375181B-AA7C-4629-9BA1-392A05B48CA6}" srcOrd="0" destOrd="0" presId="urn:microsoft.com/office/officeart/2008/layout/VerticalCurvedList"/>
    <dgm:cxn modelId="{A16A4AAF-D987-4C16-855C-35EA636277B1}" type="presParOf" srcId="{B375181B-AA7C-4629-9BA1-392A05B48CA6}" destId="{91C1037E-BFDB-4F82-A0EF-7B3632699922}" srcOrd="0" destOrd="0" presId="urn:microsoft.com/office/officeart/2008/layout/VerticalCurvedList"/>
    <dgm:cxn modelId="{6260E29C-142B-49A0-8ABF-5F310C961C96}" type="presParOf" srcId="{B375181B-AA7C-4629-9BA1-392A05B48CA6}" destId="{BEC037E6-CA84-4000-8FEC-555A25263373}" srcOrd="1" destOrd="0" presId="urn:microsoft.com/office/officeart/2008/layout/VerticalCurvedList"/>
    <dgm:cxn modelId="{D89CC585-CDA3-4B63-9C0E-B24A65C382A2}" type="presParOf" srcId="{B375181B-AA7C-4629-9BA1-392A05B48CA6}" destId="{D8689C89-E3BE-4FFB-940D-09D8DDCD68AD}" srcOrd="2" destOrd="0" presId="urn:microsoft.com/office/officeart/2008/layout/VerticalCurvedList"/>
    <dgm:cxn modelId="{BD972D2A-9270-40E4-ADAB-7F910FFEC7B4}" type="presParOf" srcId="{B375181B-AA7C-4629-9BA1-392A05B48CA6}" destId="{EED8F318-9BD2-482C-BA13-05CD98F33D56}" srcOrd="3" destOrd="0" presId="urn:microsoft.com/office/officeart/2008/layout/VerticalCurvedList"/>
    <dgm:cxn modelId="{7F20D30A-2FD6-4EC2-B63C-DE97BA50EC22}" type="presParOf" srcId="{3C3DFF14-AD62-4689-8D99-31783BEA3E6C}" destId="{6918E00A-9542-48A4-9CC2-D1389B4CA4AE}" srcOrd="1" destOrd="0" presId="urn:microsoft.com/office/officeart/2008/layout/VerticalCurvedList"/>
    <dgm:cxn modelId="{E94B5F8F-05EA-4125-8869-2270B382FFA2}" type="presParOf" srcId="{3C3DFF14-AD62-4689-8D99-31783BEA3E6C}" destId="{6BB022B0-C33C-4240-AAF7-ECFA2E2D3CD2}" srcOrd="2" destOrd="0" presId="urn:microsoft.com/office/officeart/2008/layout/VerticalCurvedList"/>
    <dgm:cxn modelId="{CCAC1D46-9E10-426D-949D-34966FE4BDF8}" type="presParOf" srcId="{6BB022B0-C33C-4240-AAF7-ECFA2E2D3CD2}" destId="{D18F7836-B314-46AD-8942-AEB4B44D0E28}" srcOrd="0" destOrd="0" presId="urn:microsoft.com/office/officeart/2008/layout/VerticalCurvedList"/>
    <dgm:cxn modelId="{EC609AEB-4E5A-4C55-998D-D4BA63C2FFC5}" type="presParOf" srcId="{3C3DFF14-AD62-4689-8D99-31783BEA3E6C}" destId="{12771FF1-0BC2-4A22-8837-40F89A5155F9}" srcOrd="3" destOrd="0" presId="urn:microsoft.com/office/officeart/2008/layout/VerticalCurvedList"/>
    <dgm:cxn modelId="{7A37A049-84D8-49C8-A292-1C7C70F8111F}" type="presParOf" srcId="{3C3DFF14-AD62-4689-8D99-31783BEA3E6C}" destId="{DEFA0BF3-0C2B-4BB8-B98F-3F31C74E4BEC}" srcOrd="4" destOrd="0" presId="urn:microsoft.com/office/officeart/2008/layout/VerticalCurvedList"/>
    <dgm:cxn modelId="{0D01C06B-E499-4508-B26E-53DADB25D578}" type="presParOf" srcId="{DEFA0BF3-0C2B-4BB8-B98F-3F31C74E4BEC}" destId="{C58CB968-5FD9-48A2-B8EC-E4756DBA0FD6}" srcOrd="0" destOrd="0" presId="urn:microsoft.com/office/officeart/2008/layout/VerticalCurvedList"/>
    <dgm:cxn modelId="{60E63FAC-8B4B-465A-A68A-03114DFC1A10}" type="presParOf" srcId="{3C3DFF14-AD62-4689-8D99-31783BEA3E6C}" destId="{634F21F5-EAA2-4850-A206-21C0B38728CC}" srcOrd="5" destOrd="0" presId="urn:microsoft.com/office/officeart/2008/layout/VerticalCurvedList"/>
    <dgm:cxn modelId="{C439B67F-F5D8-4A87-BACD-DF41436DED90}" type="presParOf" srcId="{3C3DFF14-AD62-4689-8D99-31783BEA3E6C}" destId="{78F2396A-540F-473B-977C-5CF78FBB1A04}" srcOrd="6" destOrd="0" presId="urn:microsoft.com/office/officeart/2008/layout/VerticalCurvedList"/>
    <dgm:cxn modelId="{5F9EDE3C-03E7-4F6E-BB0D-E2252A6E0CF0}" type="presParOf" srcId="{78F2396A-540F-473B-977C-5CF78FBB1A04}" destId="{F765E80B-099F-4618-9429-7786E93B5516}" srcOrd="0" destOrd="0" presId="urn:microsoft.com/office/officeart/2008/layout/VerticalCurvedList"/>
    <dgm:cxn modelId="{302F2DC5-74CD-416D-A7D0-671FD8F8F30D}" type="presParOf" srcId="{3C3DFF14-AD62-4689-8D99-31783BEA3E6C}" destId="{596F3E32-8308-4457-BBF9-898459788999}" srcOrd="7" destOrd="0" presId="urn:microsoft.com/office/officeart/2008/layout/VerticalCurvedList"/>
    <dgm:cxn modelId="{8C6EC0FB-E39F-4306-954B-2FBE4DAC7C04}" type="presParOf" srcId="{3C3DFF14-AD62-4689-8D99-31783BEA3E6C}" destId="{A8257C20-B858-4E35-93E7-746F24F008DC}" srcOrd="8" destOrd="0" presId="urn:microsoft.com/office/officeart/2008/layout/VerticalCurvedList"/>
    <dgm:cxn modelId="{AE094612-D340-4AF4-8A51-5B94506B2D3C}" type="presParOf" srcId="{A8257C20-B858-4E35-93E7-746F24F008DC}" destId="{81552359-B58E-4DF9-AC2B-5049837FA38D}" srcOrd="0" destOrd="0" presId="urn:microsoft.com/office/officeart/2008/layout/VerticalCurvedList"/>
    <dgm:cxn modelId="{53F0BB57-321D-436D-86AA-EA63E77ECAA3}" type="presParOf" srcId="{3C3DFF14-AD62-4689-8D99-31783BEA3E6C}" destId="{9A3FA15A-0CFC-45B1-873D-7E432846E180}" srcOrd="9" destOrd="0" presId="urn:microsoft.com/office/officeart/2008/layout/VerticalCurvedList"/>
    <dgm:cxn modelId="{A406C403-93FD-4605-A7FC-B42772021E35}" type="presParOf" srcId="{3C3DFF14-AD62-4689-8D99-31783BEA3E6C}" destId="{E19C0D68-923B-463D-8D1A-127FAF8A1902}" srcOrd="10" destOrd="0" presId="urn:microsoft.com/office/officeart/2008/layout/VerticalCurvedList"/>
    <dgm:cxn modelId="{0E77F418-8735-4813-AD65-F1E30C9A1014}" type="presParOf" srcId="{E19C0D68-923B-463D-8D1A-127FAF8A1902}" destId="{6185A494-9AEB-4F90-9974-E1637E540CD8}" srcOrd="0" destOrd="0" presId="urn:microsoft.com/office/officeart/2008/layout/VerticalCurvedList"/>
    <dgm:cxn modelId="{98E3F0F1-6AD8-4B70-860A-C5EE2FCB3506}" type="presParOf" srcId="{3C3DFF14-AD62-4689-8D99-31783BEA3E6C}" destId="{B295E9C5-F5FC-42AB-8199-43DA9BD95B94}" srcOrd="11" destOrd="0" presId="urn:microsoft.com/office/officeart/2008/layout/VerticalCurvedList"/>
    <dgm:cxn modelId="{5E81D6B6-CE7F-4451-9BF8-3A23FAC1863E}" type="presParOf" srcId="{3C3DFF14-AD62-4689-8D99-31783BEA3E6C}" destId="{A42CCFA7-15F5-4D72-BF36-AA2B5647FB51}" srcOrd="12" destOrd="0" presId="urn:microsoft.com/office/officeart/2008/layout/VerticalCurvedList"/>
    <dgm:cxn modelId="{63B1BD04-8C12-4BA9-939C-2A3800DA243F}" type="presParOf" srcId="{A42CCFA7-15F5-4D72-BF36-AA2B5647FB51}" destId="{70B9A457-B582-4B0B-B04F-4286BD42D9E6}"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523C81-0B5A-492D-AA42-A701DF303946}"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A816A7C0-A643-4605-BA6C-6FF54037E023}">
      <dgm:prSet phldrT="[Text]"/>
      <dgm:spPr/>
      <dgm:t>
        <a:bodyPr/>
        <a:lstStyle/>
        <a:p>
          <a:r>
            <a:rPr lang="en-US" dirty="0"/>
            <a:t>Linear</a:t>
          </a:r>
        </a:p>
        <a:p>
          <a:r>
            <a:rPr lang="en-US" dirty="0"/>
            <a:t>Regression</a:t>
          </a:r>
        </a:p>
      </dgm:t>
    </dgm:pt>
    <dgm:pt modelId="{49639F39-6C0B-490C-8063-9A850F5EE2D1}" type="parTrans" cxnId="{3DCB1572-BF42-4BAF-B763-9E266874E662}">
      <dgm:prSet/>
      <dgm:spPr/>
      <dgm:t>
        <a:bodyPr/>
        <a:lstStyle/>
        <a:p>
          <a:endParaRPr lang="en-US"/>
        </a:p>
      </dgm:t>
    </dgm:pt>
    <dgm:pt modelId="{3187A58B-13D6-47FA-932E-15C6938F48D3}" type="sibTrans" cxnId="{3DCB1572-BF42-4BAF-B763-9E266874E662}">
      <dgm:prSet/>
      <dgm:spPr/>
      <dgm:t>
        <a:bodyPr/>
        <a:lstStyle/>
        <a:p>
          <a:endParaRPr lang="en-US"/>
        </a:p>
      </dgm:t>
    </dgm:pt>
    <dgm:pt modelId="{C0554253-9B52-4FB2-A6C6-FBE4548899EA}">
      <dgm:prSet phldrT="[Text]"/>
      <dgm:spPr/>
      <dgm:t>
        <a:bodyPr/>
        <a:lstStyle/>
        <a:p>
          <a:r>
            <a:rPr lang="en-US" dirty="0"/>
            <a:t>Decision Tree</a:t>
          </a:r>
        </a:p>
      </dgm:t>
    </dgm:pt>
    <dgm:pt modelId="{73945E7D-EBC2-4E2C-8366-BC0DD6E5F837}" type="parTrans" cxnId="{EFB3A3FA-C9B7-4205-8533-2584BBA4E83F}">
      <dgm:prSet/>
      <dgm:spPr/>
      <dgm:t>
        <a:bodyPr/>
        <a:lstStyle/>
        <a:p>
          <a:endParaRPr lang="en-US"/>
        </a:p>
      </dgm:t>
    </dgm:pt>
    <dgm:pt modelId="{7F486866-DF89-46E1-9B24-3E7E7714288A}" type="sibTrans" cxnId="{EFB3A3FA-C9B7-4205-8533-2584BBA4E83F}">
      <dgm:prSet/>
      <dgm:spPr/>
      <dgm:t>
        <a:bodyPr/>
        <a:lstStyle/>
        <a:p>
          <a:endParaRPr lang="en-US"/>
        </a:p>
      </dgm:t>
    </dgm:pt>
    <dgm:pt modelId="{90542607-750C-4988-BFAE-7D95256C683C}">
      <dgm:prSet phldrT="[Text]"/>
      <dgm:spPr/>
      <dgm:t>
        <a:bodyPr/>
        <a:lstStyle/>
        <a:p>
          <a:r>
            <a:rPr lang="en-US" dirty="0"/>
            <a:t>Random Forest</a:t>
          </a:r>
        </a:p>
      </dgm:t>
    </dgm:pt>
    <dgm:pt modelId="{B2175443-9FC3-4E21-BEDA-B9394E666218}" type="parTrans" cxnId="{11C41462-9DC4-4B44-9F58-5C46A98016CC}">
      <dgm:prSet/>
      <dgm:spPr/>
      <dgm:t>
        <a:bodyPr/>
        <a:lstStyle/>
        <a:p>
          <a:endParaRPr lang="en-US"/>
        </a:p>
      </dgm:t>
    </dgm:pt>
    <dgm:pt modelId="{1C649378-09E0-4018-B9C3-2CCF16CB3ECA}" type="sibTrans" cxnId="{11C41462-9DC4-4B44-9F58-5C46A98016CC}">
      <dgm:prSet/>
      <dgm:spPr/>
      <dgm:t>
        <a:bodyPr/>
        <a:lstStyle/>
        <a:p>
          <a:endParaRPr lang="en-US"/>
        </a:p>
      </dgm:t>
    </dgm:pt>
    <dgm:pt modelId="{A5359D62-F1DB-49B4-9C3B-4673D80F10E7}">
      <dgm:prSet phldrT="[Text]"/>
      <dgm:spPr/>
      <dgm:t>
        <a:bodyPr/>
        <a:lstStyle/>
        <a:p>
          <a:r>
            <a:rPr lang="en-US" dirty="0"/>
            <a:t>Custom Ensemble</a:t>
          </a:r>
        </a:p>
      </dgm:t>
    </dgm:pt>
    <dgm:pt modelId="{92ED05C5-2070-43D1-B1A2-5AAA32A43ED1}" type="parTrans" cxnId="{9A555F1D-C087-4FD3-A787-6ED1F705E241}">
      <dgm:prSet/>
      <dgm:spPr/>
      <dgm:t>
        <a:bodyPr/>
        <a:lstStyle/>
        <a:p>
          <a:endParaRPr lang="en-US"/>
        </a:p>
      </dgm:t>
    </dgm:pt>
    <dgm:pt modelId="{29D88F4C-1454-4897-82C7-1605FE98A465}" type="sibTrans" cxnId="{9A555F1D-C087-4FD3-A787-6ED1F705E241}">
      <dgm:prSet/>
      <dgm:spPr/>
      <dgm:t>
        <a:bodyPr/>
        <a:lstStyle/>
        <a:p>
          <a:endParaRPr lang="en-US"/>
        </a:p>
      </dgm:t>
    </dgm:pt>
    <dgm:pt modelId="{0029F48A-1DE3-4BD7-81BB-02E0D829CB35}">
      <dgm:prSet phldrT="[Text]"/>
      <dgm:spPr/>
      <dgm:t>
        <a:bodyPr/>
        <a:lstStyle/>
        <a:p>
          <a:r>
            <a:rPr lang="en-US" dirty="0"/>
            <a:t>Boosting-GBM/XG</a:t>
          </a:r>
        </a:p>
      </dgm:t>
    </dgm:pt>
    <dgm:pt modelId="{EF9A1406-387D-4F58-8068-2FD90108125A}" type="parTrans" cxnId="{DF060DA6-B8E5-43AA-80AB-1A2974526820}">
      <dgm:prSet/>
      <dgm:spPr/>
      <dgm:t>
        <a:bodyPr/>
        <a:lstStyle/>
        <a:p>
          <a:endParaRPr lang="en-US"/>
        </a:p>
      </dgm:t>
    </dgm:pt>
    <dgm:pt modelId="{7B89D2FA-32BC-4F06-B01B-1864FE91313B}" type="sibTrans" cxnId="{DF060DA6-B8E5-43AA-80AB-1A2974526820}">
      <dgm:prSet/>
      <dgm:spPr/>
      <dgm:t>
        <a:bodyPr/>
        <a:lstStyle/>
        <a:p>
          <a:endParaRPr lang="en-US"/>
        </a:p>
      </dgm:t>
    </dgm:pt>
    <dgm:pt modelId="{66168922-FEC7-4142-BA2F-9FB7B2ED9843}">
      <dgm:prSet phldrT="[Text]"/>
      <dgm:spPr/>
      <dgm:t>
        <a:bodyPr/>
        <a:lstStyle/>
        <a:p>
          <a:r>
            <a:rPr lang="en-US" dirty="0"/>
            <a:t>Stacking</a:t>
          </a:r>
        </a:p>
      </dgm:t>
    </dgm:pt>
    <dgm:pt modelId="{0A364026-5D21-4903-AF3A-CE944ACF2C3B}" type="parTrans" cxnId="{67B5B3BA-2D2A-4AA4-9FF2-D50DE5280A3E}">
      <dgm:prSet/>
      <dgm:spPr/>
      <dgm:t>
        <a:bodyPr/>
        <a:lstStyle/>
        <a:p>
          <a:endParaRPr lang="en-US"/>
        </a:p>
      </dgm:t>
    </dgm:pt>
    <dgm:pt modelId="{8383F425-E84C-494F-B1C2-DC6AE0753A5F}" type="sibTrans" cxnId="{67B5B3BA-2D2A-4AA4-9FF2-D50DE5280A3E}">
      <dgm:prSet/>
      <dgm:spPr/>
      <dgm:t>
        <a:bodyPr/>
        <a:lstStyle/>
        <a:p>
          <a:endParaRPr lang="en-US"/>
        </a:p>
      </dgm:t>
    </dgm:pt>
    <dgm:pt modelId="{C7E70CC3-304B-46D3-B1AE-B84A05BB4764}" type="pres">
      <dgm:prSet presAssocID="{6A523C81-0B5A-492D-AA42-A701DF303946}" presName="rootnode" presStyleCnt="0">
        <dgm:presLayoutVars>
          <dgm:chMax/>
          <dgm:chPref/>
          <dgm:dir/>
          <dgm:animLvl val="lvl"/>
        </dgm:presLayoutVars>
      </dgm:prSet>
      <dgm:spPr/>
    </dgm:pt>
    <dgm:pt modelId="{40A03DFC-4861-4273-B57F-6402305A2CCC}" type="pres">
      <dgm:prSet presAssocID="{A816A7C0-A643-4605-BA6C-6FF54037E023}" presName="composite" presStyleCnt="0"/>
      <dgm:spPr/>
    </dgm:pt>
    <dgm:pt modelId="{38EE22C2-09DE-44FD-9C31-9954D3FD0CED}" type="pres">
      <dgm:prSet presAssocID="{A816A7C0-A643-4605-BA6C-6FF54037E023}" presName="LShape" presStyleLbl="alignNode1" presStyleIdx="0" presStyleCnt="11"/>
      <dgm:spPr/>
    </dgm:pt>
    <dgm:pt modelId="{A7C61730-A00F-451A-B0EF-EE4A21D03867}" type="pres">
      <dgm:prSet presAssocID="{A816A7C0-A643-4605-BA6C-6FF54037E023}" presName="ParentText" presStyleLbl="revTx" presStyleIdx="0" presStyleCnt="6">
        <dgm:presLayoutVars>
          <dgm:chMax val="0"/>
          <dgm:chPref val="0"/>
          <dgm:bulletEnabled val="1"/>
        </dgm:presLayoutVars>
      </dgm:prSet>
      <dgm:spPr/>
    </dgm:pt>
    <dgm:pt modelId="{C6516365-E5B5-4DD6-8919-1AA64C4E1C94}" type="pres">
      <dgm:prSet presAssocID="{A816A7C0-A643-4605-BA6C-6FF54037E023}" presName="Triangle" presStyleLbl="alignNode1" presStyleIdx="1" presStyleCnt="11"/>
      <dgm:spPr/>
    </dgm:pt>
    <dgm:pt modelId="{F30999C2-A9DD-48F0-908F-D47D6345EF2B}" type="pres">
      <dgm:prSet presAssocID="{3187A58B-13D6-47FA-932E-15C6938F48D3}" presName="sibTrans" presStyleCnt="0"/>
      <dgm:spPr/>
    </dgm:pt>
    <dgm:pt modelId="{7C0AB52A-72B4-4B18-9E31-4F8F2DF418AF}" type="pres">
      <dgm:prSet presAssocID="{3187A58B-13D6-47FA-932E-15C6938F48D3}" presName="space" presStyleCnt="0"/>
      <dgm:spPr/>
    </dgm:pt>
    <dgm:pt modelId="{16EB6CDD-6C0B-4101-8E81-458064D477DC}" type="pres">
      <dgm:prSet presAssocID="{C0554253-9B52-4FB2-A6C6-FBE4548899EA}" presName="composite" presStyleCnt="0"/>
      <dgm:spPr/>
    </dgm:pt>
    <dgm:pt modelId="{74FB89A5-E6B3-41C9-B95D-205B2BBEE944}" type="pres">
      <dgm:prSet presAssocID="{C0554253-9B52-4FB2-A6C6-FBE4548899EA}" presName="LShape" presStyleLbl="alignNode1" presStyleIdx="2" presStyleCnt="11"/>
      <dgm:spPr/>
    </dgm:pt>
    <dgm:pt modelId="{B3058AE1-3F7F-48F4-A4CE-33C594CC5B7B}" type="pres">
      <dgm:prSet presAssocID="{C0554253-9B52-4FB2-A6C6-FBE4548899EA}" presName="ParentText" presStyleLbl="revTx" presStyleIdx="1" presStyleCnt="6">
        <dgm:presLayoutVars>
          <dgm:chMax val="0"/>
          <dgm:chPref val="0"/>
          <dgm:bulletEnabled val="1"/>
        </dgm:presLayoutVars>
      </dgm:prSet>
      <dgm:spPr/>
    </dgm:pt>
    <dgm:pt modelId="{7A4A4EBC-A01C-4453-80DB-D8E0A75C8392}" type="pres">
      <dgm:prSet presAssocID="{C0554253-9B52-4FB2-A6C6-FBE4548899EA}" presName="Triangle" presStyleLbl="alignNode1" presStyleIdx="3" presStyleCnt="11"/>
      <dgm:spPr/>
    </dgm:pt>
    <dgm:pt modelId="{E7BAAF2D-B489-4379-8535-6BAB9C661BED}" type="pres">
      <dgm:prSet presAssocID="{7F486866-DF89-46E1-9B24-3E7E7714288A}" presName="sibTrans" presStyleCnt="0"/>
      <dgm:spPr/>
    </dgm:pt>
    <dgm:pt modelId="{E4FEF3A2-C2AF-4829-992D-30D50AA70987}" type="pres">
      <dgm:prSet presAssocID="{7F486866-DF89-46E1-9B24-3E7E7714288A}" presName="space" presStyleCnt="0"/>
      <dgm:spPr/>
    </dgm:pt>
    <dgm:pt modelId="{9C3407A2-C0D0-4F28-8D20-656DE64B1450}" type="pres">
      <dgm:prSet presAssocID="{90542607-750C-4988-BFAE-7D95256C683C}" presName="composite" presStyleCnt="0"/>
      <dgm:spPr/>
    </dgm:pt>
    <dgm:pt modelId="{F8A4D82F-9417-43A3-BEC0-EE351803E736}" type="pres">
      <dgm:prSet presAssocID="{90542607-750C-4988-BFAE-7D95256C683C}" presName="LShape" presStyleLbl="alignNode1" presStyleIdx="4" presStyleCnt="11"/>
      <dgm:spPr/>
    </dgm:pt>
    <dgm:pt modelId="{50B84AEA-583E-45B5-BD6E-8D7DFCCA31C9}" type="pres">
      <dgm:prSet presAssocID="{90542607-750C-4988-BFAE-7D95256C683C}" presName="ParentText" presStyleLbl="revTx" presStyleIdx="2" presStyleCnt="6">
        <dgm:presLayoutVars>
          <dgm:chMax val="0"/>
          <dgm:chPref val="0"/>
          <dgm:bulletEnabled val="1"/>
        </dgm:presLayoutVars>
      </dgm:prSet>
      <dgm:spPr/>
    </dgm:pt>
    <dgm:pt modelId="{1C7115AC-4C62-4E56-BB12-539A6E8ABEE3}" type="pres">
      <dgm:prSet presAssocID="{90542607-750C-4988-BFAE-7D95256C683C}" presName="Triangle" presStyleLbl="alignNode1" presStyleIdx="5" presStyleCnt="11"/>
      <dgm:spPr/>
    </dgm:pt>
    <dgm:pt modelId="{BD58131D-C264-4DA2-9977-0194C64494E7}" type="pres">
      <dgm:prSet presAssocID="{1C649378-09E0-4018-B9C3-2CCF16CB3ECA}" presName="sibTrans" presStyleCnt="0"/>
      <dgm:spPr/>
    </dgm:pt>
    <dgm:pt modelId="{B9964B22-45EE-4767-BB55-D3F79BE0BA85}" type="pres">
      <dgm:prSet presAssocID="{1C649378-09E0-4018-B9C3-2CCF16CB3ECA}" presName="space" presStyleCnt="0"/>
      <dgm:spPr/>
    </dgm:pt>
    <dgm:pt modelId="{BDB4572B-C2E5-486E-A90E-221E0D363922}" type="pres">
      <dgm:prSet presAssocID="{0029F48A-1DE3-4BD7-81BB-02E0D829CB35}" presName="composite" presStyleCnt="0"/>
      <dgm:spPr/>
    </dgm:pt>
    <dgm:pt modelId="{8D11AE1B-1D45-4B86-95A8-EF656F4EA2FB}" type="pres">
      <dgm:prSet presAssocID="{0029F48A-1DE3-4BD7-81BB-02E0D829CB35}" presName="LShape" presStyleLbl="alignNode1" presStyleIdx="6" presStyleCnt="11"/>
      <dgm:spPr/>
    </dgm:pt>
    <dgm:pt modelId="{7003CEAD-E537-42EB-9968-1A9070D5DE2C}" type="pres">
      <dgm:prSet presAssocID="{0029F48A-1DE3-4BD7-81BB-02E0D829CB35}" presName="ParentText" presStyleLbl="revTx" presStyleIdx="3" presStyleCnt="6">
        <dgm:presLayoutVars>
          <dgm:chMax val="0"/>
          <dgm:chPref val="0"/>
          <dgm:bulletEnabled val="1"/>
        </dgm:presLayoutVars>
      </dgm:prSet>
      <dgm:spPr/>
    </dgm:pt>
    <dgm:pt modelId="{66BD64C2-D723-454F-B2B6-E17AAE81F1E4}" type="pres">
      <dgm:prSet presAssocID="{0029F48A-1DE3-4BD7-81BB-02E0D829CB35}" presName="Triangle" presStyleLbl="alignNode1" presStyleIdx="7" presStyleCnt="11"/>
      <dgm:spPr/>
    </dgm:pt>
    <dgm:pt modelId="{7751A2B6-DDD5-4D79-9A70-DCDE8C40115C}" type="pres">
      <dgm:prSet presAssocID="{7B89D2FA-32BC-4F06-B01B-1864FE91313B}" presName="sibTrans" presStyleCnt="0"/>
      <dgm:spPr/>
    </dgm:pt>
    <dgm:pt modelId="{AE0832A6-57DE-4A37-94BB-2AE21EEE2A45}" type="pres">
      <dgm:prSet presAssocID="{7B89D2FA-32BC-4F06-B01B-1864FE91313B}" presName="space" presStyleCnt="0"/>
      <dgm:spPr/>
    </dgm:pt>
    <dgm:pt modelId="{59BA3919-5552-4F9E-B1FE-44546D2BDD2E}" type="pres">
      <dgm:prSet presAssocID="{66168922-FEC7-4142-BA2F-9FB7B2ED9843}" presName="composite" presStyleCnt="0"/>
      <dgm:spPr/>
    </dgm:pt>
    <dgm:pt modelId="{A977E3CC-B821-49B9-9777-C52B3A0BB574}" type="pres">
      <dgm:prSet presAssocID="{66168922-FEC7-4142-BA2F-9FB7B2ED9843}" presName="LShape" presStyleLbl="alignNode1" presStyleIdx="8" presStyleCnt="11"/>
      <dgm:spPr/>
    </dgm:pt>
    <dgm:pt modelId="{0C0F0E16-611C-4CAE-A6B9-8544DBF9E9C9}" type="pres">
      <dgm:prSet presAssocID="{66168922-FEC7-4142-BA2F-9FB7B2ED9843}" presName="ParentText" presStyleLbl="revTx" presStyleIdx="4" presStyleCnt="6">
        <dgm:presLayoutVars>
          <dgm:chMax val="0"/>
          <dgm:chPref val="0"/>
          <dgm:bulletEnabled val="1"/>
        </dgm:presLayoutVars>
      </dgm:prSet>
      <dgm:spPr/>
    </dgm:pt>
    <dgm:pt modelId="{E24CC051-ECC5-46D6-AD29-1FAEEE4A6195}" type="pres">
      <dgm:prSet presAssocID="{66168922-FEC7-4142-BA2F-9FB7B2ED9843}" presName="Triangle" presStyleLbl="alignNode1" presStyleIdx="9" presStyleCnt="11"/>
      <dgm:spPr/>
    </dgm:pt>
    <dgm:pt modelId="{1577185F-E849-4114-A1CA-F02ADAA75E00}" type="pres">
      <dgm:prSet presAssocID="{8383F425-E84C-494F-B1C2-DC6AE0753A5F}" presName="sibTrans" presStyleCnt="0"/>
      <dgm:spPr/>
    </dgm:pt>
    <dgm:pt modelId="{7E7204F7-CF06-4379-A2DE-4DC17A5EA654}" type="pres">
      <dgm:prSet presAssocID="{8383F425-E84C-494F-B1C2-DC6AE0753A5F}" presName="space" presStyleCnt="0"/>
      <dgm:spPr/>
    </dgm:pt>
    <dgm:pt modelId="{38989467-7726-4E60-A31C-8A24F777ED57}" type="pres">
      <dgm:prSet presAssocID="{A5359D62-F1DB-49B4-9C3B-4673D80F10E7}" presName="composite" presStyleCnt="0"/>
      <dgm:spPr/>
    </dgm:pt>
    <dgm:pt modelId="{A86AFD66-F174-4335-BF04-40D48CB79360}" type="pres">
      <dgm:prSet presAssocID="{A5359D62-F1DB-49B4-9C3B-4673D80F10E7}" presName="LShape" presStyleLbl="alignNode1" presStyleIdx="10" presStyleCnt="11"/>
      <dgm:spPr/>
    </dgm:pt>
    <dgm:pt modelId="{043FEB64-A95D-4B83-BF2E-63A5C23BFB01}" type="pres">
      <dgm:prSet presAssocID="{A5359D62-F1DB-49B4-9C3B-4673D80F10E7}" presName="ParentText" presStyleLbl="revTx" presStyleIdx="5" presStyleCnt="6">
        <dgm:presLayoutVars>
          <dgm:chMax val="0"/>
          <dgm:chPref val="0"/>
          <dgm:bulletEnabled val="1"/>
        </dgm:presLayoutVars>
      </dgm:prSet>
      <dgm:spPr/>
    </dgm:pt>
  </dgm:ptLst>
  <dgm:cxnLst>
    <dgm:cxn modelId="{9A555F1D-C087-4FD3-A787-6ED1F705E241}" srcId="{6A523C81-0B5A-492D-AA42-A701DF303946}" destId="{A5359D62-F1DB-49B4-9C3B-4673D80F10E7}" srcOrd="5" destOrd="0" parTransId="{92ED05C5-2070-43D1-B1A2-5AAA32A43ED1}" sibTransId="{29D88F4C-1454-4897-82C7-1605FE98A465}"/>
    <dgm:cxn modelId="{11C41462-9DC4-4B44-9F58-5C46A98016CC}" srcId="{6A523C81-0B5A-492D-AA42-A701DF303946}" destId="{90542607-750C-4988-BFAE-7D95256C683C}" srcOrd="2" destOrd="0" parTransId="{B2175443-9FC3-4E21-BEDA-B9394E666218}" sibTransId="{1C649378-09E0-4018-B9C3-2CCF16CB3ECA}"/>
    <dgm:cxn modelId="{FC0AF144-992F-4E5A-AE84-3C8586B47856}" type="presOf" srcId="{6A523C81-0B5A-492D-AA42-A701DF303946}" destId="{C7E70CC3-304B-46D3-B1AE-B84A05BB4764}" srcOrd="0" destOrd="0" presId="urn:microsoft.com/office/officeart/2009/3/layout/StepUpProcess"/>
    <dgm:cxn modelId="{3FF59A48-D757-4BD6-B0BC-B387972E26FB}" type="presOf" srcId="{90542607-750C-4988-BFAE-7D95256C683C}" destId="{50B84AEA-583E-45B5-BD6E-8D7DFCCA31C9}" srcOrd="0" destOrd="0" presId="urn:microsoft.com/office/officeart/2009/3/layout/StepUpProcess"/>
    <dgm:cxn modelId="{D6F4A06A-2816-444C-8785-F42264C1091F}" type="presOf" srcId="{66168922-FEC7-4142-BA2F-9FB7B2ED9843}" destId="{0C0F0E16-611C-4CAE-A6B9-8544DBF9E9C9}" srcOrd="0" destOrd="0" presId="urn:microsoft.com/office/officeart/2009/3/layout/StepUpProcess"/>
    <dgm:cxn modelId="{3DCB1572-BF42-4BAF-B763-9E266874E662}" srcId="{6A523C81-0B5A-492D-AA42-A701DF303946}" destId="{A816A7C0-A643-4605-BA6C-6FF54037E023}" srcOrd="0" destOrd="0" parTransId="{49639F39-6C0B-490C-8063-9A850F5EE2D1}" sibTransId="{3187A58B-13D6-47FA-932E-15C6938F48D3}"/>
    <dgm:cxn modelId="{EE9EE97B-8FFF-49F7-A253-530AF3C50FBB}" type="presOf" srcId="{C0554253-9B52-4FB2-A6C6-FBE4548899EA}" destId="{B3058AE1-3F7F-48F4-A4CE-33C594CC5B7B}" srcOrd="0" destOrd="0" presId="urn:microsoft.com/office/officeart/2009/3/layout/StepUpProcess"/>
    <dgm:cxn modelId="{3F33E17F-4833-4BEF-9D7F-D0454C024FCB}" type="presOf" srcId="{0029F48A-1DE3-4BD7-81BB-02E0D829CB35}" destId="{7003CEAD-E537-42EB-9968-1A9070D5DE2C}" srcOrd="0" destOrd="0" presId="urn:microsoft.com/office/officeart/2009/3/layout/StepUpProcess"/>
    <dgm:cxn modelId="{DF060DA6-B8E5-43AA-80AB-1A2974526820}" srcId="{6A523C81-0B5A-492D-AA42-A701DF303946}" destId="{0029F48A-1DE3-4BD7-81BB-02E0D829CB35}" srcOrd="3" destOrd="0" parTransId="{EF9A1406-387D-4F58-8068-2FD90108125A}" sibTransId="{7B89D2FA-32BC-4F06-B01B-1864FE91313B}"/>
    <dgm:cxn modelId="{67B5B3BA-2D2A-4AA4-9FF2-D50DE5280A3E}" srcId="{6A523C81-0B5A-492D-AA42-A701DF303946}" destId="{66168922-FEC7-4142-BA2F-9FB7B2ED9843}" srcOrd="4" destOrd="0" parTransId="{0A364026-5D21-4903-AF3A-CE944ACF2C3B}" sibTransId="{8383F425-E84C-494F-B1C2-DC6AE0753A5F}"/>
    <dgm:cxn modelId="{980BF9DB-3BC2-4B69-8907-D591F7E04C03}" type="presOf" srcId="{A816A7C0-A643-4605-BA6C-6FF54037E023}" destId="{A7C61730-A00F-451A-B0EF-EE4A21D03867}" srcOrd="0" destOrd="0" presId="urn:microsoft.com/office/officeart/2009/3/layout/StepUpProcess"/>
    <dgm:cxn modelId="{EFB3A3FA-C9B7-4205-8533-2584BBA4E83F}" srcId="{6A523C81-0B5A-492D-AA42-A701DF303946}" destId="{C0554253-9B52-4FB2-A6C6-FBE4548899EA}" srcOrd="1" destOrd="0" parTransId="{73945E7D-EBC2-4E2C-8366-BC0DD6E5F837}" sibTransId="{7F486866-DF89-46E1-9B24-3E7E7714288A}"/>
    <dgm:cxn modelId="{5A4B56FF-CA74-47D1-AD87-79DC14A8455A}" type="presOf" srcId="{A5359D62-F1DB-49B4-9C3B-4673D80F10E7}" destId="{043FEB64-A95D-4B83-BF2E-63A5C23BFB01}" srcOrd="0" destOrd="0" presId="urn:microsoft.com/office/officeart/2009/3/layout/StepUpProcess"/>
    <dgm:cxn modelId="{FA07DA61-15A4-4F88-A36D-9070955E5A69}" type="presParOf" srcId="{C7E70CC3-304B-46D3-B1AE-B84A05BB4764}" destId="{40A03DFC-4861-4273-B57F-6402305A2CCC}" srcOrd="0" destOrd="0" presId="urn:microsoft.com/office/officeart/2009/3/layout/StepUpProcess"/>
    <dgm:cxn modelId="{F0510203-DA8F-4980-9177-5C4BCA61D118}" type="presParOf" srcId="{40A03DFC-4861-4273-B57F-6402305A2CCC}" destId="{38EE22C2-09DE-44FD-9C31-9954D3FD0CED}" srcOrd="0" destOrd="0" presId="urn:microsoft.com/office/officeart/2009/3/layout/StepUpProcess"/>
    <dgm:cxn modelId="{25C6ED0A-D77A-4005-9908-47670484FC84}" type="presParOf" srcId="{40A03DFC-4861-4273-B57F-6402305A2CCC}" destId="{A7C61730-A00F-451A-B0EF-EE4A21D03867}" srcOrd="1" destOrd="0" presId="urn:microsoft.com/office/officeart/2009/3/layout/StepUpProcess"/>
    <dgm:cxn modelId="{9F8B4A15-358A-468F-9800-3F69F71394CC}" type="presParOf" srcId="{40A03DFC-4861-4273-B57F-6402305A2CCC}" destId="{C6516365-E5B5-4DD6-8919-1AA64C4E1C94}" srcOrd="2" destOrd="0" presId="urn:microsoft.com/office/officeart/2009/3/layout/StepUpProcess"/>
    <dgm:cxn modelId="{594B08F5-A702-4C7D-A317-0111CE399F37}" type="presParOf" srcId="{C7E70CC3-304B-46D3-B1AE-B84A05BB4764}" destId="{F30999C2-A9DD-48F0-908F-D47D6345EF2B}" srcOrd="1" destOrd="0" presId="urn:microsoft.com/office/officeart/2009/3/layout/StepUpProcess"/>
    <dgm:cxn modelId="{A0A9393B-A22C-46A8-B3CE-3BBFCC8DAC0B}" type="presParOf" srcId="{F30999C2-A9DD-48F0-908F-D47D6345EF2B}" destId="{7C0AB52A-72B4-4B18-9E31-4F8F2DF418AF}" srcOrd="0" destOrd="0" presId="urn:microsoft.com/office/officeart/2009/3/layout/StepUpProcess"/>
    <dgm:cxn modelId="{0BF7CEF7-D4A7-4BAD-9E84-8E04376A16CB}" type="presParOf" srcId="{C7E70CC3-304B-46D3-B1AE-B84A05BB4764}" destId="{16EB6CDD-6C0B-4101-8E81-458064D477DC}" srcOrd="2" destOrd="0" presId="urn:microsoft.com/office/officeart/2009/3/layout/StepUpProcess"/>
    <dgm:cxn modelId="{8825198B-52E1-467B-A834-AA7F497E6C5E}" type="presParOf" srcId="{16EB6CDD-6C0B-4101-8E81-458064D477DC}" destId="{74FB89A5-E6B3-41C9-B95D-205B2BBEE944}" srcOrd="0" destOrd="0" presId="urn:microsoft.com/office/officeart/2009/3/layout/StepUpProcess"/>
    <dgm:cxn modelId="{5E5E95C0-9CCE-4146-92C4-A616E925BAB2}" type="presParOf" srcId="{16EB6CDD-6C0B-4101-8E81-458064D477DC}" destId="{B3058AE1-3F7F-48F4-A4CE-33C594CC5B7B}" srcOrd="1" destOrd="0" presId="urn:microsoft.com/office/officeart/2009/3/layout/StepUpProcess"/>
    <dgm:cxn modelId="{08536BC1-0A32-4DA7-B9B3-7EC452B296A4}" type="presParOf" srcId="{16EB6CDD-6C0B-4101-8E81-458064D477DC}" destId="{7A4A4EBC-A01C-4453-80DB-D8E0A75C8392}" srcOrd="2" destOrd="0" presId="urn:microsoft.com/office/officeart/2009/3/layout/StepUpProcess"/>
    <dgm:cxn modelId="{8DB7D686-1E22-4322-8BAD-307898CF6EA9}" type="presParOf" srcId="{C7E70CC3-304B-46D3-B1AE-B84A05BB4764}" destId="{E7BAAF2D-B489-4379-8535-6BAB9C661BED}" srcOrd="3" destOrd="0" presId="urn:microsoft.com/office/officeart/2009/3/layout/StepUpProcess"/>
    <dgm:cxn modelId="{658C736F-CA08-48BC-A434-243D2585551C}" type="presParOf" srcId="{E7BAAF2D-B489-4379-8535-6BAB9C661BED}" destId="{E4FEF3A2-C2AF-4829-992D-30D50AA70987}" srcOrd="0" destOrd="0" presId="urn:microsoft.com/office/officeart/2009/3/layout/StepUpProcess"/>
    <dgm:cxn modelId="{9CFDEE88-60A7-4A64-AC4F-EEEED82B42DF}" type="presParOf" srcId="{C7E70CC3-304B-46D3-B1AE-B84A05BB4764}" destId="{9C3407A2-C0D0-4F28-8D20-656DE64B1450}" srcOrd="4" destOrd="0" presId="urn:microsoft.com/office/officeart/2009/3/layout/StepUpProcess"/>
    <dgm:cxn modelId="{225EC830-85AB-4ED4-8D94-725D3ECEBE09}" type="presParOf" srcId="{9C3407A2-C0D0-4F28-8D20-656DE64B1450}" destId="{F8A4D82F-9417-43A3-BEC0-EE351803E736}" srcOrd="0" destOrd="0" presId="urn:microsoft.com/office/officeart/2009/3/layout/StepUpProcess"/>
    <dgm:cxn modelId="{81E1F7CA-A0B8-4EE1-9ED4-8D083AAE08BB}" type="presParOf" srcId="{9C3407A2-C0D0-4F28-8D20-656DE64B1450}" destId="{50B84AEA-583E-45B5-BD6E-8D7DFCCA31C9}" srcOrd="1" destOrd="0" presId="urn:microsoft.com/office/officeart/2009/3/layout/StepUpProcess"/>
    <dgm:cxn modelId="{564CCE04-FDAC-4F86-A582-9BB739A99566}" type="presParOf" srcId="{9C3407A2-C0D0-4F28-8D20-656DE64B1450}" destId="{1C7115AC-4C62-4E56-BB12-539A6E8ABEE3}" srcOrd="2" destOrd="0" presId="urn:microsoft.com/office/officeart/2009/3/layout/StepUpProcess"/>
    <dgm:cxn modelId="{86A87700-3D8A-43DF-91D3-E1B66CF5D929}" type="presParOf" srcId="{C7E70CC3-304B-46D3-B1AE-B84A05BB4764}" destId="{BD58131D-C264-4DA2-9977-0194C64494E7}" srcOrd="5" destOrd="0" presId="urn:microsoft.com/office/officeart/2009/3/layout/StepUpProcess"/>
    <dgm:cxn modelId="{55407DE4-0345-424C-980B-C93E69EA44F9}" type="presParOf" srcId="{BD58131D-C264-4DA2-9977-0194C64494E7}" destId="{B9964B22-45EE-4767-BB55-D3F79BE0BA85}" srcOrd="0" destOrd="0" presId="urn:microsoft.com/office/officeart/2009/3/layout/StepUpProcess"/>
    <dgm:cxn modelId="{F617B1F5-0665-43CC-8228-1D82F25C8818}" type="presParOf" srcId="{C7E70CC3-304B-46D3-B1AE-B84A05BB4764}" destId="{BDB4572B-C2E5-486E-A90E-221E0D363922}" srcOrd="6" destOrd="0" presId="urn:microsoft.com/office/officeart/2009/3/layout/StepUpProcess"/>
    <dgm:cxn modelId="{38021774-9E5D-4CFA-A495-96B0C0A33966}" type="presParOf" srcId="{BDB4572B-C2E5-486E-A90E-221E0D363922}" destId="{8D11AE1B-1D45-4B86-95A8-EF656F4EA2FB}" srcOrd="0" destOrd="0" presId="urn:microsoft.com/office/officeart/2009/3/layout/StepUpProcess"/>
    <dgm:cxn modelId="{AAE32AB7-0084-4FCF-BD80-0802B457F9B2}" type="presParOf" srcId="{BDB4572B-C2E5-486E-A90E-221E0D363922}" destId="{7003CEAD-E537-42EB-9968-1A9070D5DE2C}" srcOrd="1" destOrd="0" presId="urn:microsoft.com/office/officeart/2009/3/layout/StepUpProcess"/>
    <dgm:cxn modelId="{767B69A8-952E-40B2-BD9D-658FAEFA8F75}" type="presParOf" srcId="{BDB4572B-C2E5-486E-A90E-221E0D363922}" destId="{66BD64C2-D723-454F-B2B6-E17AAE81F1E4}" srcOrd="2" destOrd="0" presId="urn:microsoft.com/office/officeart/2009/3/layout/StepUpProcess"/>
    <dgm:cxn modelId="{DC180E08-EC64-4BCD-BEAD-E66497EC5146}" type="presParOf" srcId="{C7E70CC3-304B-46D3-B1AE-B84A05BB4764}" destId="{7751A2B6-DDD5-4D79-9A70-DCDE8C40115C}" srcOrd="7" destOrd="0" presId="urn:microsoft.com/office/officeart/2009/3/layout/StepUpProcess"/>
    <dgm:cxn modelId="{63921B52-1FD3-4912-843F-B06A38758EF2}" type="presParOf" srcId="{7751A2B6-DDD5-4D79-9A70-DCDE8C40115C}" destId="{AE0832A6-57DE-4A37-94BB-2AE21EEE2A45}" srcOrd="0" destOrd="0" presId="urn:microsoft.com/office/officeart/2009/3/layout/StepUpProcess"/>
    <dgm:cxn modelId="{80E71B4B-4DB3-4A75-8169-78DAD98C9BEC}" type="presParOf" srcId="{C7E70CC3-304B-46D3-B1AE-B84A05BB4764}" destId="{59BA3919-5552-4F9E-B1FE-44546D2BDD2E}" srcOrd="8" destOrd="0" presId="urn:microsoft.com/office/officeart/2009/3/layout/StepUpProcess"/>
    <dgm:cxn modelId="{2B65F7F4-33A7-439B-9090-D1C755B17CF9}" type="presParOf" srcId="{59BA3919-5552-4F9E-B1FE-44546D2BDD2E}" destId="{A977E3CC-B821-49B9-9777-C52B3A0BB574}" srcOrd="0" destOrd="0" presId="urn:microsoft.com/office/officeart/2009/3/layout/StepUpProcess"/>
    <dgm:cxn modelId="{AD74C976-76CE-4D82-85FC-02B1F0302EA0}" type="presParOf" srcId="{59BA3919-5552-4F9E-B1FE-44546D2BDD2E}" destId="{0C0F0E16-611C-4CAE-A6B9-8544DBF9E9C9}" srcOrd="1" destOrd="0" presId="urn:microsoft.com/office/officeart/2009/3/layout/StepUpProcess"/>
    <dgm:cxn modelId="{C7A52C6D-49D3-4FE6-83BF-E3C8B357C009}" type="presParOf" srcId="{59BA3919-5552-4F9E-B1FE-44546D2BDD2E}" destId="{E24CC051-ECC5-46D6-AD29-1FAEEE4A6195}" srcOrd="2" destOrd="0" presId="urn:microsoft.com/office/officeart/2009/3/layout/StepUpProcess"/>
    <dgm:cxn modelId="{50B6277E-1243-4DD5-A533-778373E63D5D}" type="presParOf" srcId="{C7E70CC3-304B-46D3-B1AE-B84A05BB4764}" destId="{1577185F-E849-4114-A1CA-F02ADAA75E00}" srcOrd="9" destOrd="0" presId="urn:microsoft.com/office/officeart/2009/3/layout/StepUpProcess"/>
    <dgm:cxn modelId="{24561A3B-9B08-4BD7-AB63-C6A442053EA7}" type="presParOf" srcId="{1577185F-E849-4114-A1CA-F02ADAA75E00}" destId="{7E7204F7-CF06-4379-A2DE-4DC17A5EA654}" srcOrd="0" destOrd="0" presId="urn:microsoft.com/office/officeart/2009/3/layout/StepUpProcess"/>
    <dgm:cxn modelId="{7E89E0FA-A5EB-4F58-9C64-078A31169D07}" type="presParOf" srcId="{C7E70CC3-304B-46D3-B1AE-B84A05BB4764}" destId="{38989467-7726-4E60-A31C-8A24F777ED57}" srcOrd="10" destOrd="0" presId="urn:microsoft.com/office/officeart/2009/3/layout/StepUpProcess"/>
    <dgm:cxn modelId="{D23379C4-71A2-4895-BC65-834007D563AC}" type="presParOf" srcId="{38989467-7726-4E60-A31C-8A24F777ED57}" destId="{A86AFD66-F174-4335-BF04-40D48CB79360}" srcOrd="0" destOrd="0" presId="urn:microsoft.com/office/officeart/2009/3/layout/StepUpProcess"/>
    <dgm:cxn modelId="{25F82A59-F8F5-4E1B-9098-2AD5FDE86F89}" type="presParOf" srcId="{38989467-7726-4E60-A31C-8A24F777ED57}" destId="{043FEB64-A95D-4B83-BF2E-63A5C23BFB01}" srcOrd="1" destOrd="0" presId="urn:microsoft.com/office/officeart/2009/3/layout/StepUp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32B15E-E15D-4C7B-A3AC-6087DD603233}" type="doc">
      <dgm:prSet loTypeId="urn:microsoft.com/office/officeart/2005/8/layout/radial6" loCatId="cycle" qsTypeId="urn:microsoft.com/office/officeart/2005/8/quickstyle/simple4" qsCatId="simple" csTypeId="urn:microsoft.com/office/officeart/2005/8/colors/accent1_3" csCatId="accent1" phldr="1"/>
      <dgm:spPr/>
      <dgm:t>
        <a:bodyPr/>
        <a:lstStyle/>
        <a:p>
          <a:endParaRPr lang="en-US"/>
        </a:p>
      </dgm:t>
    </dgm:pt>
    <dgm:pt modelId="{D172472A-C5D3-4052-89CB-3A9683831758}">
      <dgm:prSet phldrT="[Text]"/>
      <dgm:spPr/>
      <dgm:t>
        <a:bodyPr/>
        <a:lstStyle/>
        <a:p>
          <a:r>
            <a:rPr lang="en-US" dirty="0"/>
            <a:t>Metrics</a:t>
          </a:r>
        </a:p>
      </dgm:t>
    </dgm:pt>
    <dgm:pt modelId="{DC361203-2588-4512-9771-4A414749ED14}" type="parTrans" cxnId="{92FEEEB3-BB69-4AED-B17A-C0DAE189BDE4}">
      <dgm:prSet/>
      <dgm:spPr/>
      <dgm:t>
        <a:bodyPr/>
        <a:lstStyle/>
        <a:p>
          <a:endParaRPr lang="en-US"/>
        </a:p>
      </dgm:t>
    </dgm:pt>
    <dgm:pt modelId="{9F798D8F-FBDF-4272-A209-A9BD37508613}" type="sibTrans" cxnId="{92FEEEB3-BB69-4AED-B17A-C0DAE189BDE4}">
      <dgm:prSet/>
      <dgm:spPr/>
      <dgm:t>
        <a:bodyPr/>
        <a:lstStyle/>
        <a:p>
          <a:endParaRPr lang="en-US"/>
        </a:p>
      </dgm:t>
    </dgm:pt>
    <dgm:pt modelId="{5FF1C38A-C833-4A68-8543-4420A917F205}">
      <dgm:prSet phldrT="[Text]"/>
      <dgm:spPr/>
      <dgm:t>
        <a:bodyPr/>
        <a:lstStyle/>
        <a:p>
          <a:pPr>
            <a:buFontTx/>
            <a:buChar char="-"/>
          </a:pPr>
          <a:r>
            <a:rPr lang="en-US" dirty="0">
              <a:ln w="0"/>
              <a:solidFill>
                <a:schemeClr val="bg1"/>
              </a:solidFill>
              <a:effectLst>
                <a:outerShdw blurRad="38100" dist="19050" dir="2700000" algn="tl" rotWithShape="0">
                  <a:schemeClr val="dk1">
                    <a:alpha val="40000"/>
                  </a:schemeClr>
                </a:outerShdw>
              </a:effectLst>
            </a:rPr>
            <a:t>R-Squared</a:t>
          </a:r>
          <a:endParaRPr lang="en-US" dirty="0">
            <a:solidFill>
              <a:schemeClr val="bg1"/>
            </a:solidFill>
          </a:endParaRPr>
        </a:p>
      </dgm:t>
    </dgm:pt>
    <dgm:pt modelId="{EB3A1ABB-A3B3-424D-8631-7B4479784924}" type="parTrans" cxnId="{DB202464-C366-4527-88B4-4217C2B1FF41}">
      <dgm:prSet/>
      <dgm:spPr/>
      <dgm:t>
        <a:bodyPr/>
        <a:lstStyle/>
        <a:p>
          <a:endParaRPr lang="en-US"/>
        </a:p>
      </dgm:t>
    </dgm:pt>
    <dgm:pt modelId="{FAB593A4-4A4F-4240-A059-8447578E52C2}" type="sibTrans" cxnId="{DB202464-C366-4527-88B4-4217C2B1FF41}">
      <dgm:prSet/>
      <dgm:spPr/>
      <dgm:t>
        <a:bodyPr/>
        <a:lstStyle/>
        <a:p>
          <a:endParaRPr lang="en-US"/>
        </a:p>
      </dgm:t>
    </dgm:pt>
    <dgm:pt modelId="{8C80F196-2927-47CF-9395-707A4D329E97}">
      <dgm:prSet phldrT="[Text]"/>
      <dgm:spPr/>
      <dgm:t>
        <a:bodyPr/>
        <a:lstStyle/>
        <a:p>
          <a:pPr>
            <a:buFontTx/>
            <a:buChar char="-"/>
          </a:pPr>
          <a:r>
            <a:rPr lang="en-US" dirty="0">
              <a:ln w="0"/>
              <a:solidFill>
                <a:schemeClr val="bg1"/>
              </a:solidFill>
              <a:effectLst>
                <a:outerShdw blurRad="38100" dist="19050" dir="2700000" algn="tl" rotWithShape="0">
                  <a:schemeClr val="dk1">
                    <a:alpha val="40000"/>
                  </a:schemeClr>
                </a:outerShdw>
              </a:effectLst>
            </a:rPr>
            <a:t>Adjusted R-Squared</a:t>
          </a:r>
          <a:endParaRPr lang="en-US" dirty="0">
            <a:solidFill>
              <a:schemeClr val="bg1"/>
            </a:solidFill>
          </a:endParaRPr>
        </a:p>
      </dgm:t>
    </dgm:pt>
    <dgm:pt modelId="{688B62CA-4CA6-49F0-9D9C-E803699702F8}" type="parTrans" cxnId="{48D74B74-2F33-4CF5-A070-05E3DBE1AFFF}">
      <dgm:prSet/>
      <dgm:spPr/>
      <dgm:t>
        <a:bodyPr/>
        <a:lstStyle/>
        <a:p>
          <a:endParaRPr lang="en-US"/>
        </a:p>
      </dgm:t>
    </dgm:pt>
    <dgm:pt modelId="{C624ADB3-94C6-40F0-99E7-DDA9E67E9E01}" type="sibTrans" cxnId="{48D74B74-2F33-4CF5-A070-05E3DBE1AFFF}">
      <dgm:prSet/>
      <dgm:spPr/>
      <dgm:t>
        <a:bodyPr/>
        <a:lstStyle/>
        <a:p>
          <a:endParaRPr lang="en-US"/>
        </a:p>
      </dgm:t>
    </dgm:pt>
    <dgm:pt modelId="{F66E3167-D67C-4F40-AED3-A4ACA72C072A}">
      <dgm:prSet phldrT="[Text]"/>
      <dgm:spPr/>
      <dgm:t>
        <a:bodyPr/>
        <a:lstStyle/>
        <a:p>
          <a:pPr>
            <a:buFontTx/>
            <a:buChar char="-"/>
          </a:pPr>
          <a:r>
            <a:rPr lang="en-US" dirty="0">
              <a:ln w="0"/>
              <a:solidFill>
                <a:schemeClr val="tx1"/>
              </a:solidFill>
              <a:effectLst>
                <a:outerShdw blurRad="38100" dist="19050" dir="2700000" algn="tl" rotWithShape="0">
                  <a:schemeClr val="dk1">
                    <a:alpha val="40000"/>
                  </a:schemeClr>
                </a:outerShdw>
              </a:effectLst>
            </a:rPr>
            <a:t>Mean Squared Error (MSE)</a:t>
          </a:r>
          <a:endParaRPr lang="en-US" dirty="0"/>
        </a:p>
      </dgm:t>
    </dgm:pt>
    <dgm:pt modelId="{7A39CFB2-9E4D-40F6-B4AE-B867B0E1990B}" type="parTrans" cxnId="{AFBE0472-8E4B-4402-81BE-42810D6B9A0C}">
      <dgm:prSet/>
      <dgm:spPr/>
      <dgm:t>
        <a:bodyPr/>
        <a:lstStyle/>
        <a:p>
          <a:endParaRPr lang="en-US"/>
        </a:p>
      </dgm:t>
    </dgm:pt>
    <dgm:pt modelId="{712091D7-AFBF-43A7-ABA4-2BB01CC70087}" type="sibTrans" cxnId="{AFBE0472-8E4B-4402-81BE-42810D6B9A0C}">
      <dgm:prSet/>
      <dgm:spPr/>
      <dgm:t>
        <a:bodyPr/>
        <a:lstStyle/>
        <a:p>
          <a:endParaRPr lang="en-US"/>
        </a:p>
      </dgm:t>
    </dgm:pt>
    <dgm:pt modelId="{C4458F33-34F3-42D7-BFCF-24F81D6EDF41}">
      <dgm:prSet phldrT="[Text]"/>
      <dgm:spPr/>
      <dgm:t>
        <a:bodyPr/>
        <a:lstStyle/>
        <a:p>
          <a:pPr>
            <a:buFontTx/>
            <a:buChar char="-"/>
          </a:pPr>
          <a:r>
            <a:rPr lang="en-US" dirty="0">
              <a:ln w="0"/>
              <a:solidFill>
                <a:schemeClr val="tx1"/>
              </a:solidFill>
              <a:effectLst>
                <a:outerShdw blurRad="38100" dist="19050" dir="2700000" algn="tl" rotWithShape="0">
                  <a:schemeClr val="dk1">
                    <a:alpha val="40000"/>
                  </a:schemeClr>
                </a:outerShdw>
              </a:effectLst>
            </a:rPr>
            <a:t>Root Mean Squared Error (RMSE)</a:t>
          </a:r>
          <a:endParaRPr lang="en-US" dirty="0"/>
        </a:p>
      </dgm:t>
    </dgm:pt>
    <dgm:pt modelId="{DBF330D0-573D-464F-96F9-0DBA8F63CD16}" type="parTrans" cxnId="{F53E366F-4470-4E0F-98C4-F01A1492B345}">
      <dgm:prSet/>
      <dgm:spPr/>
      <dgm:t>
        <a:bodyPr/>
        <a:lstStyle/>
        <a:p>
          <a:endParaRPr lang="en-US"/>
        </a:p>
      </dgm:t>
    </dgm:pt>
    <dgm:pt modelId="{73C625B6-D9FF-4482-BE77-95994E313FBB}" type="sibTrans" cxnId="{F53E366F-4470-4E0F-98C4-F01A1492B345}">
      <dgm:prSet/>
      <dgm:spPr/>
      <dgm:t>
        <a:bodyPr/>
        <a:lstStyle/>
        <a:p>
          <a:endParaRPr lang="en-US"/>
        </a:p>
      </dgm:t>
    </dgm:pt>
    <dgm:pt modelId="{71150F55-F44F-4A58-991F-B3106E1F1BE3}">
      <dgm:prSet phldrT="[Text]"/>
      <dgm:spPr/>
      <dgm:t>
        <a:bodyPr/>
        <a:lstStyle/>
        <a:p>
          <a:pPr>
            <a:buFontTx/>
            <a:buChar char="-"/>
          </a:pPr>
          <a:r>
            <a:rPr lang="en-US" dirty="0">
              <a:ln w="0"/>
              <a:solidFill>
                <a:schemeClr val="tx1"/>
              </a:solidFill>
              <a:effectLst>
                <a:outerShdw blurRad="38100" dist="19050" dir="2700000" algn="tl" rotWithShape="0">
                  <a:schemeClr val="dk1">
                    <a:alpha val="40000"/>
                  </a:schemeClr>
                </a:outerShdw>
              </a:effectLst>
            </a:rPr>
            <a:t>Mean Absolute Error (MAE)</a:t>
          </a:r>
          <a:endParaRPr lang="en-US" dirty="0"/>
        </a:p>
      </dgm:t>
    </dgm:pt>
    <dgm:pt modelId="{7B304C04-26D3-46C6-B9A1-E4AA31785BFB}" type="parTrans" cxnId="{F55E42C6-DE61-4B30-86D3-10EFDBE7022B}">
      <dgm:prSet/>
      <dgm:spPr/>
      <dgm:t>
        <a:bodyPr/>
        <a:lstStyle/>
        <a:p>
          <a:endParaRPr lang="en-US"/>
        </a:p>
      </dgm:t>
    </dgm:pt>
    <dgm:pt modelId="{AAB74761-4933-419D-93BE-53A7210AE512}" type="sibTrans" cxnId="{F55E42C6-DE61-4B30-86D3-10EFDBE7022B}">
      <dgm:prSet/>
      <dgm:spPr/>
      <dgm:t>
        <a:bodyPr/>
        <a:lstStyle/>
        <a:p>
          <a:endParaRPr lang="en-US"/>
        </a:p>
      </dgm:t>
    </dgm:pt>
    <dgm:pt modelId="{B47192D7-A89D-454D-B46D-5F9CB74A3C87}" type="pres">
      <dgm:prSet presAssocID="{1732B15E-E15D-4C7B-A3AC-6087DD603233}" presName="Name0" presStyleCnt="0">
        <dgm:presLayoutVars>
          <dgm:chMax val="1"/>
          <dgm:dir/>
          <dgm:animLvl val="ctr"/>
          <dgm:resizeHandles val="exact"/>
        </dgm:presLayoutVars>
      </dgm:prSet>
      <dgm:spPr/>
    </dgm:pt>
    <dgm:pt modelId="{B6C23E80-3D8F-4620-8641-DEB4E2B4CE8E}" type="pres">
      <dgm:prSet presAssocID="{D172472A-C5D3-4052-89CB-3A9683831758}" presName="centerShape" presStyleLbl="node0" presStyleIdx="0" presStyleCnt="1"/>
      <dgm:spPr/>
    </dgm:pt>
    <dgm:pt modelId="{DBB999CA-938D-42A4-9175-529090DFD178}" type="pres">
      <dgm:prSet presAssocID="{5FF1C38A-C833-4A68-8543-4420A917F205}" presName="node" presStyleLbl="node1" presStyleIdx="0" presStyleCnt="5">
        <dgm:presLayoutVars>
          <dgm:bulletEnabled val="1"/>
        </dgm:presLayoutVars>
      </dgm:prSet>
      <dgm:spPr/>
    </dgm:pt>
    <dgm:pt modelId="{176A6B55-4E61-4CC8-88FE-8E851465F6A5}" type="pres">
      <dgm:prSet presAssocID="{5FF1C38A-C833-4A68-8543-4420A917F205}" presName="dummy" presStyleCnt="0"/>
      <dgm:spPr/>
    </dgm:pt>
    <dgm:pt modelId="{3941BF63-39D2-422F-ABDF-04D871D7482A}" type="pres">
      <dgm:prSet presAssocID="{FAB593A4-4A4F-4240-A059-8447578E52C2}" presName="sibTrans" presStyleLbl="sibTrans2D1" presStyleIdx="0" presStyleCnt="5"/>
      <dgm:spPr/>
    </dgm:pt>
    <dgm:pt modelId="{71633B3E-B612-4A23-9B5D-241E30894CE1}" type="pres">
      <dgm:prSet presAssocID="{8C80F196-2927-47CF-9395-707A4D329E97}" presName="node" presStyleLbl="node1" presStyleIdx="1" presStyleCnt="5">
        <dgm:presLayoutVars>
          <dgm:bulletEnabled val="1"/>
        </dgm:presLayoutVars>
      </dgm:prSet>
      <dgm:spPr/>
    </dgm:pt>
    <dgm:pt modelId="{27581DA2-99FC-4E83-ACC7-A90E83D1C076}" type="pres">
      <dgm:prSet presAssocID="{8C80F196-2927-47CF-9395-707A4D329E97}" presName="dummy" presStyleCnt="0"/>
      <dgm:spPr/>
    </dgm:pt>
    <dgm:pt modelId="{E918C8A8-3028-4217-92A9-197BFD64EAE9}" type="pres">
      <dgm:prSet presAssocID="{C624ADB3-94C6-40F0-99E7-DDA9E67E9E01}" presName="sibTrans" presStyleLbl="sibTrans2D1" presStyleIdx="1" presStyleCnt="5"/>
      <dgm:spPr/>
    </dgm:pt>
    <dgm:pt modelId="{E164F867-104C-4ABA-ADE7-65D8A972C8F6}" type="pres">
      <dgm:prSet presAssocID="{F66E3167-D67C-4F40-AED3-A4ACA72C072A}" presName="node" presStyleLbl="node1" presStyleIdx="2" presStyleCnt="5">
        <dgm:presLayoutVars>
          <dgm:bulletEnabled val="1"/>
        </dgm:presLayoutVars>
      </dgm:prSet>
      <dgm:spPr/>
    </dgm:pt>
    <dgm:pt modelId="{BCD366B8-CD53-414D-AD5D-541947CFA6CD}" type="pres">
      <dgm:prSet presAssocID="{F66E3167-D67C-4F40-AED3-A4ACA72C072A}" presName="dummy" presStyleCnt="0"/>
      <dgm:spPr/>
    </dgm:pt>
    <dgm:pt modelId="{2A999AD6-E3DE-48EB-AC22-D18EED8604AE}" type="pres">
      <dgm:prSet presAssocID="{712091D7-AFBF-43A7-ABA4-2BB01CC70087}" presName="sibTrans" presStyleLbl="sibTrans2D1" presStyleIdx="2" presStyleCnt="5"/>
      <dgm:spPr/>
    </dgm:pt>
    <dgm:pt modelId="{766D8A4A-1094-49E5-95C8-E8E932659563}" type="pres">
      <dgm:prSet presAssocID="{C4458F33-34F3-42D7-BFCF-24F81D6EDF41}" presName="node" presStyleLbl="node1" presStyleIdx="3" presStyleCnt="5">
        <dgm:presLayoutVars>
          <dgm:bulletEnabled val="1"/>
        </dgm:presLayoutVars>
      </dgm:prSet>
      <dgm:spPr/>
    </dgm:pt>
    <dgm:pt modelId="{5DDD98E7-D168-4546-B7DB-A34768BFED00}" type="pres">
      <dgm:prSet presAssocID="{C4458F33-34F3-42D7-BFCF-24F81D6EDF41}" presName="dummy" presStyleCnt="0"/>
      <dgm:spPr/>
    </dgm:pt>
    <dgm:pt modelId="{09A8C5F5-61CB-4DB4-BA55-AD9215D7C2B6}" type="pres">
      <dgm:prSet presAssocID="{73C625B6-D9FF-4482-BE77-95994E313FBB}" presName="sibTrans" presStyleLbl="sibTrans2D1" presStyleIdx="3" presStyleCnt="5"/>
      <dgm:spPr/>
    </dgm:pt>
    <dgm:pt modelId="{D533EAF2-501C-4D61-85B6-B2DD24C99200}" type="pres">
      <dgm:prSet presAssocID="{71150F55-F44F-4A58-991F-B3106E1F1BE3}" presName="node" presStyleLbl="node1" presStyleIdx="4" presStyleCnt="5">
        <dgm:presLayoutVars>
          <dgm:bulletEnabled val="1"/>
        </dgm:presLayoutVars>
      </dgm:prSet>
      <dgm:spPr/>
    </dgm:pt>
    <dgm:pt modelId="{CFC43948-73FE-4D95-8400-92B93B935B54}" type="pres">
      <dgm:prSet presAssocID="{71150F55-F44F-4A58-991F-B3106E1F1BE3}" presName="dummy" presStyleCnt="0"/>
      <dgm:spPr/>
    </dgm:pt>
    <dgm:pt modelId="{98456312-B968-4402-8C81-A9B9752EEA87}" type="pres">
      <dgm:prSet presAssocID="{AAB74761-4933-419D-93BE-53A7210AE512}" presName="sibTrans" presStyleLbl="sibTrans2D1" presStyleIdx="4" presStyleCnt="5"/>
      <dgm:spPr/>
    </dgm:pt>
  </dgm:ptLst>
  <dgm:cxnLst>
    <dgm:cxn modelId="{771B102C-D520-41AC-AA90-308C9724E387}" type="presOf" srcId="{C624ADB3-94C6-40F0-99E7-DDA9E67E9E01}" destId="{E918C8A8-3028-4217-92A9-197BFD64EAE9}" srcOrd="0" destOrd="0" presId="urn:microsoft.com/office/officeart/2005/8/layout/radial6"/>
    <dgm:cxn modelId="{51892F2C-50C0-4388-B5BE-E08E2580CCA7}" type="presOf" srcId="{71150F55-F44F-4A58-991F-B3106E1F1BE3}" destId="{D533EAF2-501C-4D61-85B6-B2DD24C99200}" srcOrd="0" destOrd="0" presId="urn:microsoft.com/office/officeart/2005/8/layout/radial6"/>
    <dgm:cxn modelId="{9C136B31-10C4-490F-957B-E271D38E0669}" type="presOf" srcId="{D172472A-C5D3-4052-89CB-3A9683831758}" destId="{B6C23E80-3D8F-4620-8641-DEB4E2B4CE8E}" srcOrd="0" destOrd="0" presId="urn:microsoft.com/office/officeart/2005/8/layout/radial6"/>
    <dgm:cxn modelId="{DB202464-C366-4527-88B4-4217C2B1FF41}" srcId="{D172472A-C5D3-4052-89CB-3A9683831758}" destId="{5FF1C38A-C833-4A68-8543-4420A917F205}" srcOrd="0" destOrd="0" parTransId="{EB3A1ABB-A3B3-424D-8631-7B4479784924}" sibTransId="{FAB593A4-4A4F-4240-A059-8447578E52C2}"/>
    <dgm:cxn modelId="{56236D44-2828-42DF-89EC-A949801B6823}" type="presOf" srcId="{AAB74761-4933-419D-93BE-53A7210AE512}" destId="{98456312-B968-4402-8C81-A9B9752EEA87}" srcOrd="0" destOrd="0" presId="urn:microsoft.com/office/officeart/2005/8/layout/radial6"/>
    <dgm:cxn modelId="{F53E366F-4470-4E0F-98C4-F01A1492B345}" srcId="{D172472A-C5D3-4052-89CB-3A9683831758}" destId="{C4458F33-34F3-42D7-BFCF-24F81D6EDF41}" srcOrd="3" destOrd="0" parTransId="{DBF330D0-573D-464F-96F9-0DBA8F63CD16}" sibTransId="{73C625B6-D9FF-4482-BE77-95994E313FBB}"/>
    <dgm:cxn modelId="{AFBE0472-8E4B-4402-81BE-42810D6B9A0C}" srcId="{D172472A-C5D3-4052-89CB-3A9683831758}" destId="{F66E3167-D67C-4F40-AED3-A4ACA72C072A}" srcOrd="2" destOrd="0" parTransId="{7A39CFB2-9E4D-40F6-B4AE-B867B0E1990B}" sibTransId="{712091D7-AFBF-43A7-ABA4-2BB01CC70087}"/>
    <dgm:cxn modelId="{48D74B74-2F33-4CF5-A070-05E3DBE1AFFF}" srcId="{D172472A-C5D3-4052-89CB-3A9683831758}" destId="{8C80F196-2927-47CF-9395-707A4D329E97}" srcOrd="1" destOrd="0" parTransId="{688B62CA-4CA6-49F0-9D9C-E803699702F8}" sibTransId="{C624ADB3-94C6-40F0-99E7-DDA9E67E9E01}"/>
    <dgm:cxn modelId="{1E9B8976-6CA8-4AE2-A37B-5ABE653354FA}" type="presOf" srcId="{8C80F196-2927-47CF-9395-707A4D329E97}" destId="{71633B3E-B612-4A23-9B5D-241E30894CE1}" srcOrd="0" destOrd="0" presId="urn:microsoft.com/office/officeart/2005/8/layout/radial6"/>
    <dgm:cxn modelId="{016BD882-D2D1-4EE7-8A89-525881038D3D}" type="presOf" srcId="{F66E3167-D67C-4F40-AED3-A4ACA72C072A}" destId="{E164F867-104C-4ABA-ADE7-65D8A972C8F6}" srcOrd="0" destOrd="0" presId="urn:microsoft.com/office/officeart/2005/8/layout/radial6"/>
    <dgm:cxn modelId="{943240A7-7B14-44F5-B41C-DB1F3DB88564}" type="presOf" srcId="{73C625B6-D9FF-4482-BE77-95994E313FBB}" destId="{09A8C5F5-61CB-4DB4-BA55-AD9215D7C2B6}" srcOrd="0" destOrd="0" presId="urn:microsoft.com/office/officeart/2005/8/layout/radial6"/>
    <dgm:cxn modelId="{92FEEEB3-BB69-4AED-B17A-C0DAE189BDE4}" srcId="{1732B15E-E15D-4C7B-A3AC-6087DD603233}" destId="{D172472A-C5D3-4052-89CB-3A9683831758}" srcOrd="0" destOrd="0" parTransId="{DC361203-2588-4512-9771-4A414749ED14}" sibTransId="{9F798D8F-FBDF-4272-A209-A9BD37508613}"/>
    <dgm:cxn modelId="{175CF3B6-8007-4670-A4CD-B84769158E98}" type="presOf" srcId="{1732B15E-E15D-4C7B-A3AC-6087DD603233}" destId="{B47192D7-A89D-454D-B46D-5F9CB74A3C87}" srcOrd="0" destOrd="0" presId="urn:microsoft.com/office/officeart/2005/8/layout/radial6"/>
    <dgm:cxn modelId="{F55E42C6-DE61-4B30-86D3-10EFDBE7022B}" srcId="{D172472A-C5D3-4052-89CB-3A9683831758}" destId="{71150F55-F44F-4A58-991F-B3106E1F1BE3}" srcOrd="4" destOrd="0" parTransId="{7B304C04-26D3-46C6-B9A1-E4AA31785BFB}" sibTransId="{AAB74761-4933-419D-93BE-53A7210AE512}"/>
    <dgm:cxn modelId="{687575C6-B1E1-469E-AB17-3CD5F470DBE9}" type="presOf" srcId="{FAB593A4-4A4F-4240-A059-8447578E52C2}" destId="{3941BF63-39D2-422F-ABDF-04D871D7482A}" srcOrd="0" destOrd="0" presId="urn:microsoft.com/office/officeart/2005/8/layout/radial6"/>
    <dgm:cxn modelId="{C1153BE4-E2AB-4EE0-A9A2-8349F924320D}" type="presOf" srcId="{712091D7-AFBF-43A7-ABA4-2BB01CC70087}" destId="{2A999AD6-E3DE-48EB-AC22-D18EED8604AE}" srcOrd="0" destOrd="0" presId="urn:microsoft.com/office/officeart/2005/8/layout/radial6"/>
    <dgm:cxn modelId="{A91986F1-18F5-4745-BCF6-6BAB68FDE880}" type="presOf" srcId="{C4458F33-34F3-42D7-BFCF-24F81D6EDF41}" destId="{766D8A4A-1094-49E5-95C8-E8E932659563}" srcOrd="0" destOrd="0" presId="urn:microsoft.com/office/officeart/2005/8/layout/radial6"/>
    <dgm:cxn modelId="{905E8CFB-9294-4BF6-8D59-C8E4256361FA}" type="presOf" srcId="{5FF1C38A-C833-4A68-8543-4420A917F205}" destId="{DBB999CA-938D-42A4-9175-529090DFD178}" srcOrd="0" destOrd="0" presId="urn:microsoft.com/office/officeart/2005/8/layout/radial6"/>
    <dgm:cxn modelId="{FB870372-22AE-4EB4-BCCA-5DDD96F06259}" type="presParOf" srcId="{B47192D7-A89D-454D-B46D-5F9CB74A3C87}" destId="{B6C23E80-3D8F-4620-8641-DEB4E2B4CE8E}" srcOrd="0" destOrd="0" presId="urn:microsoft.com/office/officeart/2005/8/layout/radial6"/>
    <dgm:cxn modelId="{86F7E035-3223-462A-B02E-8FF7A1A66E47}" type="presParOf" srcId="{B47192D7-A89D-454D-B46D-5F9CB74A3C87}" destId="{DBB999CA-938D-42A4-9175-529090DFD178}" srcOrd="1" destOrd="0" presId="urn:microsoft.com/office/officeart/2005/8/layout/radial6"/>
    <dgm:cxn modelId="{0D525799-C508-4328-891F-8E5AF031BC84}" type="presParOf" srcId="{B47192D7-A89D-454D-B46D-5F9CB74A3C87}" destId="{176A6B55-4E61-4CC8-88FE-8E851465F6A5}" srcOrd="2" destOrd="0" presId="urn:microsoft.com/office/officeart/2005/8/layout/radial6"/>
    <dgm:cxn modelId="{5E3A9317-3AD1-422E-8F69-22B29BF0C9C7}" type="presParOf" srcId="{B47192D7-A89D-454D-B46D-5F9CB74A3C87}" destId="{3941BF63-39D2-422F-ABDF-04D871D7482A}" srcOrd="3" destOrd="0" presId="urn:microsoft.com/office/officeart/2005/8/layout/radial6"/>
    <dgm:cxn modelId="{80B7AE48-026E-4D31-B701-2EBE6C0EACE6}" type="presParOf" srcId="{B47192D7-A89D-454D-B46D-5F9CB74A3C87}" destId="{71633B3E-B612-4A23-9B5D-241E30894CE1}" srcOrd="4" destOrd="0" presId="urn:microsoft.com/office/officeart/2005/8/layout/radial6"/>
    <dgm:cxn modelId="{D2988529-88D7-4078-A086-D5B0F195B67B}" type="presParOf" srcId="{B47192D7-A89D-454D-B46D-5F9CB74A3C87}" destId="{27581DA2-99FC-4E83-ACC7-A90E83D1C076}" srcOrd="5" destOrd="0" presId="urn:microsoft.com/office/officeart/2005/8/layout/radial6"/>
    <dgm:cxn modelId="{926089C2-DD8E-4F8D-8ED2-17507B844777}" type="presParOf" srcId="{B47192D7-A89D-454D-B46D-5F9CB74A3C87}" destId="{E918C8A8-3028-4217-92A9-197BFD64EAE9}" srcOrd="6" destOrd="0" presId="urn:microsoft.com/office/officeart/2005/8/layout/radial6"/>
    <dgm:cxn modelId="{E81D53D1-A780-484F-B3D2-7C78E6CE8599}" type="presParOf" srcId="{B47192D7-A89D-454D-B46D-5F9CB74A3C87}" destId="{E164F867-104C-4ABA-ADE7-65D8A972C8F6}" srcOrd="7" destOrd="0" presId="urn:microsoft.com/office/officeart/2005/8/layout/radial6"/>
    <dgm:cxn modelId="{FB90E242-5B29-409B-A9EF-CABA948A8E1E}" type="presParOf" srcId="{B47192D7-A89D-454D-B46D-5F9CB74A3C87}" destId="{BCD366B8-CD53-414D-AD5D-541947CFA6CD}" srcOrd="8" destOrd="0" presId="urn:microsoft.com/office/officeart/2005/8/layout/radial6"/>
    <dgm:cxn modelId="{6069C20A-77EA-4BF5-B89F-6AB0FC937718}" type="presParOf" srcId="{B47192D7-A89D-454D-B46D-5F9CB74A3C87}" destId="{2A999AD6-E3DE-48EB-AC22-D18EED8604AE}" srcOrd="9" destOrd="0" presId="urn:microsoft.com/office/officeart/2005/8/layout/radial6"/>
    <dgm:cxn modelId="{F4217266-6466-42EC-A594-22FBE573FFF5}" type="presParOf" srcId="{B47192D7-A89D-454D-B46D-5F9CB74A3C87}" destId="{766D8A4A-1094-49E5-95C8-E8E932659563}" srcOrd="10" destOrd="0" presId="urn:microsoft.com/office/officeart/2005/8/layout/radial6"/>
    <dgm:cxn modelId="{68EB0A68-B1AD-4056-8E8C-C76234234460}" type="presParOf" srcId="{B47192D7-A89D-454D-B46D-5F9CB74A3C87}" destId="{5DDD98E7-D168-4546-B7DB-A34768BFED00}" srcOrd="11" destOrd="0" presId="urn:microsoft.com/office/officeart/2005/8/layout/radial6"/>
    <dgm:cxn modelId="{D1EECDA8-1FC0-411B-A94B-7EF047B3B354}" type="presParOf" srcId="{B47192D7-A89D-454D-B46D-5F9CB74A3C87}" destId="{09A8C5F5-61CB-4DB4-BA55-AD9215D7C2B6}" srcOrd="12" destOrd="0" presId="urn:microsoft.com/office/officeart/2005/8/layout/radial6"/>
    <dgm:cxn modelId="{29DAD643-0856-498A-9D9F-4D2822C28D3B}" type="presParOf" srcId="{B47192D7-A89D-454D-B46D-5F9CB74A3C87}" destId="{D533EAF2-501C-4D61-85B6-B2DD24C99200}" srcOrd="13" destOrd="0" presId="urn:microsoft.com/office/officeart/2005/8/layout/radial6"/>
    <dgm:cxn modelId="{E5CDB405-4305-4C46-906B-979AD8832663}" type="presParOf" srcId="{B47192D7-A89D-454D-B46D-5F9CB74A3C87}" destId="{CFC43948-73FE-4D95-8400-92B93B935B54}" srcOrd="14" destOrd="0" presId="urn:microsoft.com/office/officeart/2005/8/layout/radial6"/>
    <dgm:cxn modelId="{7977BBD1-89EB-4CB8-81B8-BEEA96E85CB4}" type="presParOf" srcId="{B47192D7-A89D-454D-B46D-5F9CB74A3C87}" destId="{98456312-B968-4402-8C81-A9B9752EEA87}" srcOrd="15"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523C81-0B5A-492D-AA42-A701DF303946}"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A816A7C0-A643-4605-BA6C-6FF54037E023}">
      <dgm:prSet phldrT="[Text]"/>
      <dgm:spPr/>
      <dgm:t>
        <a:bodyPr/>
        <a:lstStyle/>
        <a:p>
          <a:r>
            <a:rPr lang="en-US" dirty="0"/>
            <a:t>Linear</a:t>
          </a:r>
        </a:p>
        <a:p>
          <a:r>
            <a:rPr lang="en-US" dirty="0"/>
            <a:t>Regression</a:t>
          </a:r>
        </a:p>
      </dgm:t>
    </dgm:pt>
    <dgm:pt modelId="{49639F39-6C0B-490C-8063-9A850F5EE2D1}" type="parTrans" cxnId="{3DCB1572-BF42-4BAF-B763-9E266874E662}">
      <dgm:prSet/>
      <dgm:spPr/>
      <dgm:t>
        <a:bodyPr/>
        <a:lstStyle/>
        <a:p>
          <a:endParaRPr lang="en-US"/>
        </a:p>
      </dgm:t>
    </dgm:pt>
    <dgm:pt modelId="{3187A58B-13D6-47FA-932E-15C6938F48D3}" type="sibTrans" cxnId="{3DCB1572-BF42-4BAF-B763-9E266874E662}">
      <dgm:prSet/>
      <dgm:spPr/>
      <dgm:t>
        <a:bodyPr/>
        <a:lstStyle/>
        <a:p>
          <a:endParaRPr lang="en-US"/>
        </a:p>
      </dgm:t>
    </dgm:pt>
    <dgm:pt modelId="{C0554253-9B52-4FB2-A6C6-FBE4548899EA}">
      <dgm:prSet phldrT="[Text]"/>
      <dgm:spPr/>
      <dgm:t>
        <a:bodyPr/>
        <a:lstStyle/>
        <a:p>
          <a:r>
            <a:rPr lang="en-US" dirty="0"/>
            <a:t>Decision Tree</a:t>
          </a:r>
        </a:p>
      </dgm:t>
    </dgm:pt>
    <dgm:pt modelId="{73945E7D-EBC2-4E2C-8366-BC0DD6E5F837}" type="parTrans" cxnId="{EFB3A3FA-C9B7-4205-8533-2584BBA4E83F}">
      <dgm:prSet/>
      <dgm:spPr/>
      <dgm:t>
        <a:bodyPr/>
        <a:lstStyle/>
        <a:p>
          <a:endParaRPr lang="en-US"/>
        </a:p>
      </dgm:t>
    </dgm:pt>
    <dgm:pt modelId="{7F486866-DF89-46E1-9B24-3E7E7714288A}" type="sibTrans" cxnId="{EFB3A3FA-C9B7-4205-8533-2584BBA4E83F}">
      <dgm:prSet/>
      <dgm:spPr/>
      <dgm:t>
        <a:bodyPr/>
        <a:lstStyle/>
        <a:p>
          <a:endParaRPr lang="en-US"/>
        </a:p>
      </dgm:t>
    </dgm:pt>
    <dgm:pt modelId="{90542607-750C-4988-BFAE-7D95256C683C}">
      <dgm:prSet phldrT="[Text]"/>
      <dgm:spPr/>
      <dgm:t>
        <a:bodyPr/>
        <a:lstStyle/>
        <a:p>
          <a:r>
            <a:rPr lang="en-US" dirty="0"/>
            <a:t>Random Forest</a:t>
          </a:r>
        </a:p>
      </dgm:t>
    </dgm:pt>
    <dgm:pt modelId="{B2175443-9FC3-4E21-BEDA-B9394E666218}" type="parTrans" cxnId="{11C41462-9DC4-4B44-9F58-5C46A98016CC}">
      <dgm:prSet/>
      <dgm:spPr/>
      <dgm:t>
        <a:bodyPr/>
        <a:lstStyle/>
        <a:p>
          <a:endParaRPr lang="en-US"/>
        </a:p>
      </dgm:t>
    </dgm:pt>
    <dgm:pt modelId="{1C649378-09E0-4018-B9C3-2CCF16CB3ECA}" type="sibTrans" cxnId="{11C41462-9DC4-4B44-9F58-5C46A98016CC}">
      <dgm:prSet/>
      <dgm:spPr/>
      <dgm:t>
        <a:bodyPr/>
        <a:lstStyle/>
        <a:p>
          <a:endParaRPr lang="en-US"/>
        </a:p>
      </dgm:t>
    </dgm:pt>
    <dgm:pt modelId="{C7E70CC3-304B-46D3-B1AE-B84A05BB4764}" type="pres">
      <dgm:prSet presAssocID="{6A523C81-0B5A-492D-AA42-A701DF303946}" presName="rootnode" presStyleCnt="0">
        <dgm:presLayoutVars>
          <dgm:chMax/>
          <dgm:chPref/>
          <dgm:dir/>
          <dgm:animLvl val="lvl"/>
        </dgm:presLayoutVars>
      </dgm:prSet>
      <dgm:spPr/>
    </dgm:pt>
    <dgm:pt modelId="{40A03DFC-4861-4273-B57F-6402305A2CCC}" type="pres">
      <dgm:prSet presAssocID="{A816A7C0-A643-4605-BA6C-6FF54037E023}" presName="composite" presStyleCnt="0"/>
      <dgm:spPr/>
    </dgm:pt>
    <dgm:pt modelId="{38EE22C2-09DE-44FD-9C31-9954D3FD0CED}" type="pres">
      <dgm:prSet presAssocID="{A816A7C0-A643-4605-BA6C-6FF54037E023}" presName="LShape" presStyleLbl="alignNode1" presStyleIdx="0" presStyleCnt="5"/>
      <dgm:spPr/>
    </dgm:pt>
    <dgm:pt modelId="{A7C61730-A00F-451A-B0EF-EE4A21D03867}" type="pres">
      <dgm:prSet presAssocID="{A816A7C0-A643-4605-BA6C-6FF54037E023}" presName="ParentText" presStyleLbl="revTx" presStyleIdx="0" presStyleCnt="3">
        <dgm:presLayoutVars>
          <dgm:chMax val="0"/>
          <dgm:chPref val="0"/>
          <dgm:bulletEnabled val="1"/>
        </dgm:presLayoutVars>
      </dgm:prSet>
      <dgm:spPr/>
    </dgm:pt>
    <dgm:pt modelId="{C6516365-E5B5-4DD6-8919-1AA64C4E1C94}" type="pres">
      <dgm:prSet presAssocID="{A816A7C0-A643-4605-BA6C-6FF54037E023}" presName="Triangle" presStyleLbl="alignNode1" presStyleIdx="1" presStyleCnt="5"/>
      <dgm:spPr/>
    </dgm:pt>
    <dgm:pt modelId="{F30999C2-A9DD-48F0-908F-D47D6345EF2B}" type="pres">
      <dgm:prSet presAssocID="{3187A58B-13D6-47FA-932E-15C6938F48D3}" presName="sibTrans" presStyleCnt="0"/>
      <dgm:spPr/>
    </dgm:pt>
    <dgm:pt modelId="{7C0AB52A-72B4-4B18-9E31-4F8F2DF418AF}" type="pres">
      <dgm:prSet presAssocID="{3187A58B-13D6-47FA-932E-15C6938F48D3}" presName="space" presStyleCnt="0"/>
      <dgm:spPr/>
    </dgm:pt>
    <dgm:pt modelId="{16EB6CDD-6C0B-4101-8E81-458064D477DC}" type="pres">
      <dgm:prSet presAssocID="{C0554253-9B52-4FB2-A6C6-FBE4548899EA}" presName="composite" presStyleCnt="0"/>
      <dgm:spPr/>
    </dgm:pt>
    <dgm:pt modelId="{74FB89A5-E6B3-41C9-B95D-205B2BBEE944}" type="pres">
      <dgm:prSet presAssocID="{C0554253-9B52-4FB2-A6C6-FBE4548899EA}" presName="LShape" presStyleLbl="alignNode1" presStyleIdx="2" presStyleCnt="5"/>
      <dgm:spPr/>
    </dgm:pt>
    <dgm:pt modelId="{B3058AE1-3F7F-48F4-A4CE-33C594CC5B7B}" type="pres">
      <dgm:prSet presAssocID="{C0554253-9B52-4FB2-A6C6-FBE4548899EA}" presName="ParentText" presStyleLbl="revTx" presStyleIdx="1" presStyleCnt="3">
        <dgm:presLayoutVars>
          <dgm:chMax val="0"/>
          <dgm:chPref val="0"/>
          <dgm:bulletEnabled val="1"/>
        </dgm:presLayoutVars>
      </dgm:prSet>
      <dgm:spPr/>
    </dgm:pt>
    <dgm:pt modelId="{7A4A4EBC-A01C-4453-80DB-D8E0A75C8392}" type="pres">
      <dgm:prSet presAssocID="{C0554253-9B52-4FB2-A6C6-FBE4548899EA}" presName="Triangle" presStyleLbl="alignNode1" presStyleIdx="3" presStyleCnt="5"/>
      <dgm:spPr/>
    </dgm:pt>
    <dgm:pt modelId="{E7BAAF2D-B489-4379-8535-6BAB9C661BED}" type="pres">
      <dgm:prSet presAssocID="{7F486866-DF89-46E1-9B24-3E7E7714288A}" presName="sibTrans" presStyleCnt="0"/>
      <dgm:spPr/>
    </dgm:pt>
    <dgm:pt modelId="{E4FEF3A2-C2AF-4829-992D-30D50AA70987}" type="pres">
      <dgm:prSet presAssocID="{7F486866-DF89-46E1-9B24-3E7E7714288A}" presName="space" presStyleCnt="0"/>
      <dgm:spPr/>
    </dgm:pt>
    <dgm:pt modelId="{9C3407A2-C0D0-4F28-8D20-656DE64B1450}" type="pres">
      <dgm:prSet presAssocID="{90542607-750C-4988-BFAE-7D95256C683C}" presName="composite" presStyleCnt="0"/>
      <dgm:spPr/>
    </dgm:pt>
    <dgm:pt modelId="{F8A4D82F-9417-43A3-BEC0-EE351803E736}" type="pres">
      <dgm:prSet presAssocID="{90542607-750C-4988-BFAE-7D95256C683C}" presName="LShape" presStyleLbl="alignNode1" presStyleIdx="4" presStyleCnt="5"/>
      <dgm:spPr/>
    </dgm:pt>
    <dgm:pt modelId="{50B84AEA-583E-45B5-BD6E-8D7DFCCA31C9}" type="pres">
      <dgm:prSet presAssocID="{90542607-750C-4988-BFAE-7D95256C683C}" presName="ParentText" presStyleLbl="revTx" presStyleIdx="2" presStyleCnt="3">
        <dgm:presLayoutVars>
          <dgm:chMax val="0"/>
          <dgm:chPref val="0"/>
          <dgm:bulletEnabled val="1"/>
        </dgm:presLayoutVars>
      </dgm:prSet>
      <dgm:spPr/>
    </dgm:pt>
  </dgm:ptLst>
  <dgm:cxnLst>
    <dgm:cxn modelId="{11C41462-9DC4-4B44-9F58-5C46A98016CC}" srcId="{6A523C81-0B5A-492D-AA42-A701DF303946}" destId="{90542607-750C-4988-BFAE-7D95256C683C}" srcOrd="2" destOrd="0" parTransId="{B2175443-9FC3-4E21-BEDA-B9394E666218}" sibTransId="{1C649378-09E0-4018-B9C3-2CCF16CB3ECA}"/>
    <dgm:cxn modelId="{FC0AF144-992F-4E5A-AE84-3C8586B47856}" type="presOf" srcId="{6A523C81-0B5A-492D-AA42-A701DF303946}" destId="{C7E70CC3-304B-46D3-B1AE-B84A05BB4764}" srcOrd="0" destOrd="0" presId="urn:microsoft.com/office/officeart/2009/3/layout/StepUpProcess"/>
    <dgm:cxn modelId="{3FF59A48-D757-4BD6-B0BC-B387972E26FB}" type="presOf" srcId="{90542607-750C-4988-BFAE-7D95256C683C}" destId="{50B84AEA-583E-45B5-BD6E-8D7DFCCA31C9}" srcOrd="0" destOrd="0" presId="urn:microsoft.com/office/officeart/2009/3/layout/StepUpProcess"/>
    <dgm:cxn modelId="{3DCB1572-BF42-4BAF-B763-9E266874E662}" srcId="{6A523C81-0B5A-492D-AA42-A701DF303946}" destId="{A816A7C0-A643-4605-BA6C-6FF54037E023}" srcOrd="0" destOrd="0" parTransId="{49639F39-6C0B-490C-8063-9A850F5EE2D1}" sibTransId="{3187A58B-13D6-47FA-932E-15C6938F48D3}"/>
    <dgm:cxn modelId="{EE9EE97B-8FFF-49F7-A253-530AF3C50FBB}" type="presOf" srcId="{C0554253-9B52-4FB2-A6C6-FBE4548899EA}" destId="{B3058AE1-3F7F-48F4-A4CE-33C594CC5B7B}" srcOrd="0" destOrd="0" presId="urn:microsoft.com/office/officeart/2009/3/layout/StepUpProcess"/>
    <dgm:cxn modelId="{980BF9DB-3BC2-4B69-8907-D591F7E04C03}" type="presOf" srcId="{A816A7C0-A643-4605-BA6C-6FF54037E023}" destId="{A7C61730-A00F-451A-B0EF-EE4A21D03867}" srcOrd="0" destOrd="0" presId="urn:microsoft.com/office/officeart/2009/3/layout/StepUpProcess"/>
    <dgm:cxn modelId="{EFB3A3FA-C9B7-4205-8533-2584BBA4E83F}" srcId="{6A523C81-0B5A-492D-AA42-A701DF303946}" destId="{C0554253-9B52-4FB2-A6C6-FBE4548899EA}" srcOrd="1" destOrd="0" parTransId="{73945E7D-EBC2-4E2C-8366-BC0DD6E5F837}" sibTransId="{7F486866-DF89-46E1-9B24-3E7E7714288A}"/>
    <dgm:cxn modelId="{FA07DA61-15A4-4F88-A36D-9070955E5A69}" type="presParOf" srcId="{C7E70CC3-304B-46D3-B1AE-B84A05BB4764}" destId="{40A03DFC-4861-4273-B57F-6402305A2CCC}" srcOrd="0" destOrd="0" presId="urn:microsoft.com/office/officeart/2009/3/layout/StepUpProcess"/>
    <dgm:cxn modelId="{F0510203-DA8F-4980-9177-5C4BCA61D118}" type="presParOf" srcId="{40A03DFC-4861-4273-B57F-6402305A2CCC}" destId="{38EE22C2-09DE-44FD-9C31-9954D3FD0CED}" srcOrd="0" destOrd="0" presId="urn:microsoft.com/office/officeart/2009/3/layout/StepUpProcess"/>
    <dgm:cxn modelId="{25C6ED0A-D77A-4005-9908-47670484FC84}" type="presParOf" srcId="{40A03DFC-4861-4273-B57F-6402305A2CCC}" destId="{A7C61730-A00F-451A-B0EF-EE4A21D03867}" srcOrd="1" destOrd="0" presId="urn:microsoft.com/office/officeart/2009/3/layout/StepUpProcess"/>
    <dgm:cxn modelId="{9F8B4A15-358A-468F-9800-3F69F71394CC}" type="presParOf" srcId="{40A03DFC-4861-4273-B57F-6402305A2CCC}" destId="{C6516365-E5B5-4DD6-8919-1AA64C4E1C94}" srcOrd="2" destOrd="0" presId="urn:microsoft.com/office/officeart/2009/3/layout/StepUpProcess"/>
    <dgm:cxn modelId="{594B08F5-A702-4C7D-A317-0111CE399F37}" type="presParOf" srcId="{C7E70CC3-304B-46D3-B1AE-B84A05BB4764}" destId="{F30999C2-A9DD-48F0-908F-D47D6345EF2B}" srcOrd="1" destOrd="0" presId="urn:microsoft.com/office/officeart/2009/3/layout/StepUpProcess"/>
    <dgm:cxn modelId="{A0A9393B-A22C-46A8-B3CE-3BBFCC8DAC0B}" type="presParOf" srcId="{F30999C2-A9DD-48F0-908F-D47D6345EF2B}" destId="{7C0AB52A-72B4-4B18-9E31-4F8F2DF418AF}" srcOrd="0" destOrd="0" presId="urn:microsoft.com/office/officeart/2009/3/layout/StepUpProcess"/>
    <dgm:cxn modelId="{0BF7CEF7-D4A7-4BAD-9E84-8E04376A16CB}" type="presParOf" srcId="{C7E70CC3-304B-46D3-B1AE-B84A05BB4764}" destId="{16EB6CDD-6C0B-4101-8E81-458064D477DC}" srcOrd="2" destOrd="0" presId="urn:microsoft.com/office/officeart/2009/3/layout/StepUpProcess"/>
    <dgm:cxn modelId="{8825198B-52E1-467B-A834-AA7F497E6C5E}" type="presParOf" srcId="{16EB6CDD-6C0B-4101-8E81-458064D477DC}" destId="{74FB89A5-E6B3-41C9-B95D-205B2BBEE944}" srcOrd="0" destOrd="0" presId="urn:microsoft.com/office/officeart/2009/3/layout/StepUpProcess"/>
    <dgm:cxn modelId="{5E5E95C0-9CCE-4146-92C4-A616E925BAB2}" type="presParOf" srcId="{16EB6CDD-6C0B-4101-8E81-458064D477DC}" destId="{B3058AE1-3F7F-48F4-A4CE-33C594CC5B7B}" srcOrd="1" destOrd="0" presId="urn:microsoft.com/office/officeart/2009/3/layout/StepUpProcess"/>
    <dgm:cxn modelId="{08536BC1-0A32-4DA7-B9B3-7EC452B296A4}" type="presParOf" srcId="{16EB6CDD-6C0B-4101-8E81-458064D477DC}" destId="{7A4A4EBC-A01C-4453-80DB-D8E0A75C8392}" srcOrd="2" destOrd="0" presId="urn:microsoft.com/office/officeart/2009/3/layout/StepUpProcess"/>
    <dgm:cxn modelId="{8DB7D686-1E22-4322-8BAD-307898CF6EA9}" type="presParOf" srcId="{C7E70CC3-304B-46D3-B1AE-B84A05BB4764}" destId="{E7BAAF2D-B489-4379-8535-6BAB9C661BED}" srcOrd="3" destOrd="0" presId="urn:microsoft.com/office/officeart/2009/3/layout/StepUpProcess"/>
    <dgm:cxn modelId="{658C736F-CA08-48BC-A434-243D2585551C}" type="presParOf" srcId="{E7BAAF2D-B489-4379-8535-6BAB9C661BED}" destId="{E4FEF3A2-C2AF-4829-992D-30D50AA70987}" srcOrd="0" destOrd="0" presId="urn:microsoft.com/office/officeart/2009/3/layout/StepUpProcess"/>
    <dgm:cxn modelId="{9CFDEE88-60A7-4A64-AC4F-EEEED82B42DF}" type="presParOf" srcId="{C7E70CC3-304B-46D3-B1AE-B84A05BB4764}" destId="{9C3407A2-C0D0-4F28-8D20-656DE64B1450}" srcOrd="4" destOrd="0" presId="urn:microsoft.com/office/officeart/2009/3/layout/StepUpProcess"/>
    <dgm:cxn modelId="{225EC830-85AB-4ED4-8D94-725D3ECEBE09}" type="presParOf" srcId="{9C3407A2-C0D0-4F28-8D20-656DE64B1450}" destId="{F8A4D82F-9417-43A3-BEC0-EE351803E736}" srcOrd="0" destOrd="0" presId="urn:microsoft.com/office/officeart/2009/3/layout/StepUpProcess"/>
    <dgm:cxn modelId="{81E1F7CA-A0B8-4EE1-9ED4-8D083AAE08BB}" type="presParOf" srcId="{9C3407A2-C0D0-4F28-8D20-656DE64B1450}" destId="{50B84AEA-583E-45B5-BD6E-8D7DFCCA31C9}" srcOrd="1" destOrd="0" presId="urn:microsoft.com/office/officeart/2009/3/layout/StepUp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32B15E-E15D-4C7B-A3AC-6087DD603233}" type="doc">
      <dgm:prSet loTypeId="urn:microsoft.com/office/officeart/2005/8/layout/radial6" loCatId="cycle" qsTypeId="urn:microsoft.com/office/officeart/2005/8/quickstyle/simple4" qsCatId="simple" csTypeId="urn:microsoft.com/office/officeart/2005/8/colors/accent4_3" csCatId="accent4" phldr="1"/>
      <dgm:spPr/>
      <dgm:t>
        <a:bodyPr/>
        <a:lstStyle/>
        <a:p>
          <a:endParaRPr lang="en-US"/>
        </a:p>
      </dgm:t>
    </dgm:pt>
    <dgm:pt modelId="{D172472A-C5D3-4052-89CB-3A9683831758}">
      <dgm:prSet phldrT="[Text]"/>
      <dgm:spPr/>
      <dgm:t>
        <a:bodyPr/>
        <a:lstStyle/>
        <a:p>
          <a:r>
            <a:rPr lang="en-US" dirty="0"/>
            <a:t>Metrics</a:t>
          </a:r>
        </a:p>
      </dgm:t>
    </dgm:pt>
    <dgm:pt modelId="{DC361203-2588-4512-9771-4A414749ED14}" type="parTrans" cxnId="{92FEEEB3-BB69-4AED-B17A-C0DAE189BDE4}">
      <dgm:prSet/>
      <dgm:spPr/>
      <dgm:t>
        <a:bodyPr/>
        <a:lstStyle/>
        <a:p>
          <a:endParaRPr lang="en-US"/>
        </a:p>
      </dgm:t>
    </dgm:pt>
    <dgm:pt modelId="{9F798D8F-FBDF-4272-A209-A9BD37508613}" type="sibTrans" cxnId="{92FEEEB3-BB69-4AED-B17A-C0DAE189BDE4}">
      <dgm:prSet/>
      <dgm:spPr/>
      <dgm:t>
        <a:bodyPr/>
        <a:lstStyle/>
        <a:p>
          <a:endParaRPr lang="en-US"/>
        </a:p>
      </dgm:t>
    </dgm:pt>
    <dgm:pt modelId="{5FF1C38A-C833-4A68-8543-4420A917F205}">
      <dgm:prSet phldrT="[Text]"/>
      <dgm:spPr/>
      <dgm:t>
        <a:bodyPr/>
        <a:lstStyle/>
        <a:p>
          <a:pPr>
            <a:buFontTx/>
            <a:buChar char="-"/>
          </a:pPr>
          <a:r>
            <a:rPr lang="en-US">
              <a:ln w="0"/>
              <a:effectLst>
                <a:outerShdw blurRad="38100" dist="19050" dir="2700000" algn="tl" rotWithShape="0">
                  <a:schemeClr val="dk1">
                    <a:alpha val="40000"/>
                  </a:schemeClr>
                </a:outerShdw>
              </a:effectLst>
            </a:rPr>
            <a:t>R-Squared</a:t>
          </a:r>
          <a:endParaRPr lang="en-US" dirty="0"/>
        </a:p>
      </dgm:t>
    </dgm:pt>
    <dgm:pt modelId="{EB3A1ABB-A3B3-424D-8631-7B4479784924}" type="parTrans" cxnId="{DB202464-C366-4527-88B4-4217C2B1FF41}">
      <dgm:prSet/>
      <dgm:spPr/>
      <dgm:t>
        <a:bodyPr/>
        <a:lstStyle/>
        <a:p>
          <a:endParaRPr lang="en-US"/>
        </a:p>
      </dgm:t>
    </dgm:pt>
    <dgm:pt modelId="{FAB593A4-4A4F-4240-A059-8447578E52C2}" type="sibTrans" cxnId="{DB202464-C366-4527-88B4-4217C2B1FF41}">
      <dgm:prSet/>
      <dgm:spPr/>
      <dgm:t>
        <a:bodyPr/>
        <a:lstStyle/>
        <a:p>
          <a:endParaRPr lang="en-US"/>
        </a:p>
      </dgm:t>
    </dgm:pt>
    <dgm:pt modelId="{8C80F196-2927-47CF-9395-707A4D329E97}">
      <dgm:prSet phldrT="[Text]"/>
      <dgm:spPr/>
      <dgm:t>
        <a:bodyPr/>
        <a:lstStyle/>
        <a:p>
          <a:pPr>
            <a:buFontTx/>
            <a:buChar char="-"/>
          </a:pPr>
          <a:r>
            <a:rPr lang="en-US">
              <a:ln w="0"/>
              <a:effectLst>
                <a:outerShdw blurRad="38100" dist="19050" dir="2700000" algn="tl" rotWithShape="0">
                  <a:schemeClr val="dk1">
                    <a:alpha val="40000"/>
                  </a:schemeClr>
                </a:outerShdw>
              </a:effectLst>
            </a:rPr>
            <a:t>Adjusted R-Squared</a:t>
          </a:r>
          <a:endParaRPr lang="en-US" dirty="0"/>
        </a:p>
      </dgm:t>
    </dgm:pt>
    <dgm:pt modelId="{688B62CA-4CA6-49F0-9D9C-E803699702F8}" type="parTrans" cxnId="{48D74B74-2F33-4CF5-A070-05E3DBE1AFFF}">
      <dgm:prSet/>
      <dgm:spPr/>
      <dgm:t>
        <a:bodyPr/>
        <a:lstStyle/>
        <a:p>
          <a:endParaRPr lang="en-US"/>
        </a:p>
      </dgm:t>
    </dgm:pt>
    <dgm:pt modelId="{C624ADB3-94C6-40F0-99E7-DDA9E67E9E01}" type="sibTrans" cxnId="{48D74B74-2F33-4CF5-A070-05E3DBE1AFFF}">
      <dgm:prSet/>
      <dgm:spPr/>
      <dgm:t>
        <a:bodyPr/>
        <a:lstStyle/>
        <a:p>
          <a:endParaRPr lang="en-US"/>
        </a:p>
      </dgm:t>
    </dgm:pt>
    <dgm:pt modelId="{F66E3167-D67C-4F40-AED3-A4ACA72C072A}">
      <dgm:prSet phldrT="[Text]"/>
      <dgm:spPr/>
      <dgm:t>
        <a:bodyPr/>
        <a:lstStyle/>
        <a:p>
          <a:pPr>
            <a:buFontTx/>
            <a:buChar char="-"/>
          </a:pPr>
          <a:r>
            <a:rPr lang="en-US">
              <a:ln w="0"/>
              <a:effectLst>
                <a:outerShdw blurRad="38100" dist="19050" dir="2700000" algn="tl" rotWithShape="0">
                  <a:schemeClr val="dk1">
                    <a:alpha val="40000"/>
                  </a:schemeClr>
                </a:outerShdw>
              </a:effectLst>
            </a:rPr>
            <a:t>Mean Squared Error (MSE)</a:t>
          </a:r>
          <a:endParaRPr lang="en-US" dirty="0"/>
        </a:p>
      </dgm:t>
    </dgm:pt>
    <dgm:pt modelId="{7A39CFB2-9E4D-40F6-B4AE-B867B0E1990B}" type="parTrans" cxnId="{AFBE0472-8E4B-4402-81BE-42810D6B9A0C}">
      <dgm:prSet/>
      <dgm:spPr/>
      <dgm:t>
        <a:bodyPr/>
        <a:lstStyle/>
        <a:p>
          <a:endParaRPr lang="en-US"/>
        </a:p>
      </dgm:t>
    </dgm:pt>
    <dgm:pt modelId="{712091D7-AFBF-43A7-ABA4-2BB01CC70087}" type="sibTrans" cxnId="{AFBE0472-8E4B-4402-81BE-42810D6B9A0C}">
      <dgm:prSet/>
      <dgm:spPr/>
      <dgm:t>
        <a:bodyPr/>
        <a:lstStyle/>
        <a:p>
          <a:endParaRPr lang="en-US"/>
        </a:p>
      </dgm:t>
    </dgm:pt>
    <dgm:pt modelId="{C4458F33-34F3-42D7-BFCF-24F81D6EDF41}">
      <dgm:prSet phldrT="[Text]"/>
      <dgm:spPr/>
      <dgm:t>
        <a:bodyPr/>
        <a:lstStyle/>
        <a:p>
          <a:pPr>
            <a:buFontTx/>
            <a:buChar char="-"/>
          </a:pPr>
          <a:r>
            <a:rPr lang="en-US">
              <a:ln w="0"/>
              <a:effectLst>
                <a:outerShdw blurRad="38100" dist="19050" dir="2700000" algn="tl" rotWithShape="0">
                  <a:schemeClr val="dk1">
                    <a:alpha val="40000"/>
                  </a:schemeClr>
                </a:outerShdw>
              </a:effectLst>
            </a:rPr>
            <a:t>Root Mean Squared Error (RMSE)</a:t>
          </a:r>
          <a:endParaRPr lang="en-US" dirty="0"/>
        </a:p>
      </dgm:t>
    </dgm:pt>
    <dgm:pt modelId="{DBF330D0-573D-464F-96F9-0DBA8F63CD16}" type="parTrans" cxnId="{F53E366F-4470-4E0F-98C4-F01A1492B345}">
      <dgm:prSet/>
      <dgm:spPr/>
      <dgm:t>
        <a:bodyPr/>
        <a:lstStyle/>
        <a:p>
          <a:endParaRPr lang="en-US"/>
        </a:p>
      </dgm:t>
    </dgm:pt>
    <dgm:pt modelId="{73C625B6-D9FF-4482-BE77-95994E313FBB}" type="sibTrans" cxnId="{F53E366F-4470-4E0F-98C4-F01A1492B345}">
      <dgm:prSet/>
      <dgm:spPr/>
      <dgm:t>
        <a:bodyPr/>
        <a:lstStyle/>
        <a:p>
          <a:endParaRPr lang="en-US"/>
        </a:p>
      </dgm:t>
    </dgm:pt>
    <dgm:pt modelId="{71150F55-F44F-4A58-991F-B3106E1F1BE3}">
      <dgm:prSet phldrT="[Text]"/>
      <dgm:spPr/>
      <dgm:t>
        <a:bodyPr/>
        <a:lstStyle/>
        <a:p>
          <a:pPr>
            <a:buFontTx/>
            <a:buChar char="-"/>
          </a:pPr>
          <a:r>
            <a:rPr lang="en-US">
              <a:ln w="0"/>
              <a:effectLst>
                <a:outerShdw blurRad="38100" dist="19050" dir="2700000" algn="tl" rotWithShape="0">
                  <a:schemeClr val="dk1">
                    <a:alpha val="40000"/>
                  </a:schemeClr>
                </a:outerShdw>
              </a:effectLst>
            </a:rPr>
            <a:t>Mean Absolute Error (MAE)</a:t>
          </a:r>
          <a:endParaRPr lang="en-US" dirty="0"/>
        </a:p>
      </dgm:t>
    </dgm:pt>
    <dgm:pt modelId="{7B304C04-26D3-46C6-B9A1-E4AA31785BFB}" type="parTrans" cxnId="{F55E42C6-DE61-4B30-86D3-10EFDBE7022B}">
      <dgm:prSet/>
      <dgm:spPr/>
      <dgm:t>
        <a:bodyPr/>
        <a:lstStyle/>
        <a:p>
          <a:endParaRPr lang="en-US"/>
        </a:p>
      </dgm:t>
    </dgm:pt>
    <dgm:pt modelId="{AAB74761-4933-419D-93BE-53A7210AE512}" type="sibTrans" cxnId="{F55E42C6-DE61-4B30-86D3-10EFDBE7022B}">
      <dgm:prSet/>
      <dgm:spPr/>
      <dgm:t>
        <a:bodyPr/>
        <a:lstStyle/>
        <a:p>
          <a:endParaRPr lang="en-US"/>
        </a:p>
      </dgm:t>
    </dgm:pt>
    <dgm:pt modelId="{B47192D7-A89D-454D-B46D-5F9CB74A3C87}" type="pres">
      <dgm:prSet presAssocID="{1732B15E-E15D-4C7B-A3AC-6087DD603233}" presName="Name0" presStyleCnt="0">
        <dgm:presLayoutVars>
          <dgm:chMax val="1"/>
          <dgm:dir/>
          <dgm:animLvl val="ctr"/>
          <dgm:resizeHandles val="exact"/>
        </dgm:presLayoutVars>
      </dgm:prSet>
      <dgm:spPr/>
    </dgm:pt>
    <dgm:pt modelId="{B6C23E80-3D8F-4620-8641-DEB4E2B4CE8E}" type="pres">
      <dgm:prSet presAssocID="{D172472A-C5D3-4052-89CB-3A9683831758}" presName="centerShape" presStyleLbl="node0" presStyleIdx="0" presStyleCnt="1"/>
      <dgm:spPr/>
    </dgm:pt>
    <dgm:pt modelId="{DBB999CA-938D-42A4-9175-529090DFD178}" type="pres">
      <dgm:prSet presAssocID="{5FF1C38A-C833-4A68-8543-4420A917F205}" presName="node" presStyleLbl="node1" presStyleIdx="0" presStyleCnt="5">
        <dgm:presLayoutVars>
          <dgm:bulletEnabled val="1"/>
        </dgm:presLayoutVars>
      </dgm:prSet>
      <dgm:spPr/>
    </dgm:pt>
    <dgm:pt modelId="{176A6B55-4E61-4CC8-88FE-8E851465F6A5}" type="pres">
      <dgm:prSet presAssocID="{5FF1C38A-C833-4A68-8543-4420A917F205}" presName="dummy" presStyleCnt="0"/>
      <dgm:spPr/>
    </dgm:pt>
    <dgm:pt modelId="{3941BF63-39D2-422F-ABDF-04D871D7482A}" type="pres">
      <dgm:prSet presAssocID="{FAB593A4-4A4F-4240-A059-8447578E52C2}" presName="sibTrans" presStyleLbl="sibTrans2D1" presStyleIdx="0" presStyleCnt="5"/>
      <dgm:spPr/>
    </dgm:pt>
    <dgm:pt modelId="{71633B3E-B612-4A23-9B5D-241E30894CE1}" type="pres">
      <dgm:prSet presAssocID="{8C80F196-2927-47CF-9395-707A4D329E97}" presName="node" presStyleLbl="node1" presStyleIdx="1" presStyleCnt="5">
        <dgm:presLayoutVars>
          <dgm:bulletEnabled val="1"/>
        </dgm:presLayoutVars>
      </dgm:prSet>
      <dgm:spPr/>
    </dgm:pt>
    <dgm:pt modelId="{27581DA2-99FC-4E83-ACC7-A90E83D1C076}" type="pres">
      <dgm:prSet presAssocID="{8C80F196-2927-47CF-9395-707A4D329E97}" presName="dummy" presStyleCnt="0"/>
      <dgm:spPr/>
    </dgm:pt>
    <dgm:pt modelId="{E918C8A8-3028-4217-92A9-197BFD64EAE9}" type="pres">
      <dgm:prSet presAssocID="{C624ADB3-94C6-40F0-99E7-DDA9E67E9E01}" presName="sibTrans" presStyleLbl="sibTrans2D1" presStyleIdx="1" presStyleCnt="5"/>
      <dgm:spPr/>
    </dgm:pt>
    <dgm:pt modelId="{E164F867-104C-4ABA-ADE7-65D8A972C8F6}" type="pres">
      <dgm:prSet presAssocID="{F66E3167-D67C-4F40-AED3-A4ACA72C072A}" presName="node" presStyleLbl="node1" presStyleIdx="2" presStyleCnt="5">
        <dgm:presLayoutVars>
          <dgm:bulletEnabled val="1"/>
        </dgm:presLayoutVars>
      </dgm:prSet>
      <dgm:spPr/>
    </dgm:pt>
    <dgm:pt modelId="{BCD366B8-CD53-414D-AD5D-541947CFA6CD}" type="pres">
      <dgm:prSet presAssocID="{F66E3167-D67C-4F40-AED3-A4ACA72C072A}" presName="dummy" presStyleCnt="0"/>
      <dgm:spPr/>
    </dgm:pt>
    <dgm:pt modelId="{2A999AD6-E3DE-48EB-AC22-D18EED8604AE}" type="pres">
      <dgm:prSet presAssocID="{712091D7-AFBF-43A7-ABA4-2BB01CC70087}" presName="sibTrans" presStyleLbl="sibTrans2D1" presStyleIdx="2" presStyleCnt="5"/>
      <dgm:spPr/>
    </dgm:pt>
    <dgm:pt modelId="{766D8A4A-1094-49E5-95C8-E8E932659563}" type="pres">
      <dgm:prSet presAssocID="{C4458F33-34F3-42D7-BFCF-24F81D6EDF41}" presName="node" presStyleLbl="node1" presStyleIdx="3" presStyleCnt="5">
        <dgm:presLayoutVars>
          <dgm:bulletEnabled val="1"/>
        </dgm:presLayoutVars>
      </dgm:prSet>
      <dgm:spPr/>
    </dgm:pt>
    <dgm:pt modelId="{5DDD98E7-D168-4546-B7DB-A34768BFED00}" type="pres">
      <dgm:prSet presAssocID="{C4458F33-34F3-42D7-BFCF-24F81D6EDF41}" presName="dummy" presStyleCnt="0"/>
      <dgm:spPr/>
    </dgm:pt>
    <dgm:pt modelId="{09A8C5F5-61CB-4DB4-BA55-AD9215D7C2B6}" type="pres">
      <dgm:prSet presAssocID="{73C625B6-D9FF-4482-BE77-95994E313FBB}" presName="sibTrans" presStyleLbl="sibTrans2D1" presStyleIdx="3" presStyleCnt="5"/>
      <dgm:spPr/>
    </dgm:pt>
    <dgm:pt modelId="{D533EAF2-501C-4D61-85B6-B2DD24C99200}" type="pres">
      <dgm:prSet presAssocID="{71150F55-F44F-4A58-991F-B3106E1F1BE3}" presName="node" presStyleLbl="node1" presStyleIdx="4" presStyleCnt="5">
        <dgm:presLayoutVars>
          <dgm:bulletEnabled val="1"/>
        </dgm:presLayoutVars>
      </dgm:prSet>
      <dgm:spPr/>
    </dgm:pt>
    <dgm:pt modelId="{CFC43948-73FE-4D95-8400-92B93B935B54}" type="pres">
      <dgm:prSet presAssocID="{71150F55-F44F-4A58-991F-B3106E1F1BE3}" presName="dummy" presStyleCnt="0"/>
      <dgm:spPr/>
    </dgm:pt>
    <dgm:pt modelId="{98456312-B968-4402-8C81-A9B9752EEA87}" type="pres">
      <dgm:prSet presAssocID="{AAB74761-4933-419D-93BE-53A7210AE512}" presName="sibTrans" presStyleLbl="sibTrans2D1" presStyleIdx="4" presStyleCnt="5"/>
      <dgm:spPr/>
    </dgm:pt>
  </dgm:ptLst>
  <dgm:cxnLst>
    <dgm:cxn modelId="{771B102C-D520-41AC-AA90-308C9724E387}" type="presOf" srcId="{C624ADB3-94C6-40F0-99E7-DDA9E67E9E01}" destId="{E918C8A8-3028-4217-92A9-197BFD64EAE9}" srcOrd="0" destOrd="0" presId="urn:microsoft.com/office/officeart/2005/8/layout/radial6"/>
    <dgm:cxn modelId="{51892F2C-50C0-4388-B5BE-E08E2580CCA7}" type="presOf" srcId="{71150F55-F44F-4A58-991F-B3106E1F1BE3}" destId="{D533EAF2-501C-4D61-85B6-B2DD24C99200}" srcOrd="0" destOrd="0" presId="urn:microsoft.com/office/officeart/2005/8/layout/radial6"/>
    <dgm:cxn modelId="{9C136B31-10C4-490F-957B-E271D38E0669}" type="presOf" srcId="{D172472A-C5D3-4052-89CB-3A9683831758}" destId="{B6C23E80-3D8F-4620-8641-DEB4E2B4CE8E}" srcOrd="0" destOrd="0" presId="urn:microsoft.com/office/officeart/2005/8/layout/radial6"/>
    <dgm:cxn modelId="{DB202464-C366-4527-88B4-4217C2B1FF41}" srcId="{D172472A-C5D3-4052-89CB-3A9683831758}" destId="{5FF1C38A-C833-4A68-8543-4420A917F205}" srcOrd="0" destOrd="0" parTransId="{EB3A1ABB-A3B3-424D-8631-7B4479784924}" sibTransId="{FAB593A4-4A4F-4240-A059-8447578E52C2}"/>
    <dgm:cxn modelId="{56236D44-2828-42DF-89EC-A949801B6823}" type="presOf" srcId="{AAB74761-4933-419D-93BE-53A7210AE512}" destId="{98456312-B968-4402-8C81-A9B9752EEA87}" srcOrd="0" destOrd="0" presId="urn:microsoft.com/office/officeart/2005/8/layout/radial6"/>
    <dgm:cxn modelId="{F53E366F-4470-4E0F-98C4-F01A1492B345}" srcId="{D172472A-C5D3-4052-89CB-3A9683831758}" destId="{C4458F33-34F3-42D7-BFCF-24F81D6EDF41}" srcOrd="3" destOrd="0" parTransId="{DBF330D0-573D-464F-96F9-0DBA8F63CD16}" sibTransId="{73C625B6-D9FF-4482-BE77-95994E313FBB}"/>
    <dgm:cxn modelId="{AFBE0472-8E4B-4402-81BE-42810D6B9A0C}" srcId="{D172472A-C5D3-4052-89CB-3A9683831758}" destId="{F66E3167-D67C-4F40-AED3-A4ACA72C072A}" srcOrd="2" destOrd="0" parTransId="{7A39CFB2-9E4D-40F6-B4AE-B867B0E1990B}" sibTransId="{712091D7-AFBF-43A7-ABA4-2BB01CC70087}"/>
    <dgm:cxn modelId="{48D74B74-2F33-4CF5-A070-05E3DBE1AFFF}" srcId="{D172472A-C5D3-4052-89CB-3A9683831758}" destId="{8C80F196-2927-47CF-9395-707A4D329E97}" srcOrd="1" destOrd="0" parTransId="{688B62CA-4CA6-49F0-9D9C-E803699702F8}" sibTransId="{C624ADB3-94C6-40F0-99E7-DDA9E67E9E01}"/>
    <dgm:cxn modelId="{1E9B8976-6CA8-4AE2-A37B-5ABE653354FA}" type="presOf" srcId="{8C80F196-2927-47CF-9395-707A4D329E97}" destId="{71633B3E-B612-4A23-9B5D-241E30894CE1}" srcOrd="0" destOrd="0" presId="urn:microsoft.com/office/officeart/2005/8/layout/radial6"/>
    <dgm:cxn modelId="{016BD882-D2D1-4EE7-8A89-525881038D3D}" type="presOf" srcId="{F66E3167-D67C-4F40-AED3-A4ACA72C072A}" destId="{E164F867-104C-4ABA-ADE7-65D8A972C8F6}" srcOrd="0" destOrd="0" presId="urn:microsoft.com/office/officeart/2005/8/layout/radial6"/>
    <dgm:cxn modelId="{943240A7-7B14-44F5-B41C-DB1F3DB88564}" type="presOf" srcId="{73C625B6-D9FF-4482-BE77-95994E313FBB}" destId="{09A8C5F5-61CB-4DB4-BA55-AD9215D7C2B6}" srcOrd="0" destOrd="0" presId="urn:microsoft.com/office/officeart/2005/8/layout/radial6"/>
    <dgm:cxn modelId="{92FEEEB3-BB69-4AED-B17A-C0DAE189BDE4}" srcId="{1732B15E-E15D-4C7B-A3AC-6087DD603233}" destId="{D172472A-C5D3-4052-89CB-3A9683831758}" srcOrd="0" destOrd="0" parTransId="{DC361203-2588-4512-9771-4A414749ED14}" sibTransId="{9F798D8F-FBDF-4272-A209-A9BD37508613}"/>
    <dgm:cxn modelId="{175CF3B6-8007-4670-A4CD-B84769158E98}" type="presOf" srcId="{1732B15E-E15D-4C7B-A3AC-6087DD603233}" destId="{B47192D7-A89D-454D-B46D-5F9CB74A3C87}" srcOrd="0" destOrd="0" presId="urn:microsoft.com/office/officeart/2005/8/layout/radial6"/>
    <dgm:cxn modelId="{F55E42C6-DE61-4B30-86D3-10EFDBE7022B}" srcId="{D172472A-C5D3-4052-89CB-3A9683831758}" destId="{71150F55-F44F-4A58-991F-B3106E1F1BE3}" srcOrd="4" destOrd="0" parTransId="{7B304C04-26D3-46C6-B9A1-E4AA31785BFB}" sibTransId="{AAB74761-4933-419D-93BE-53A7210AE512}"/>
    <dgm:cxn modelId="{687575C6-B1E1-469E-AB17-3CD5F470DBE9}" type="presOf" srcId="{FAB593A4-4A4F-4240-A059-8447578E52C2}" destId="{3941BF63-39D2-422F-ABDF-04D871D7482A}" srcOrd="0" destOrd="0" presId="urn:microsoft.com/office/officeart/2005/8/layout/radial6"/>
    <dgm:cxn modelId="{C1153BE4-E2AB-4EE0-A9A2-8349F924320D}" type="presOf" srcId="{712091D7-AFBF-43A7-ABA4-2BB01CC70087}" destId="{2A999AD6-E3DE-48EB-AC22-D18EED8604AE}" srcOrd="0" destOrd="0" presId="urn:microsoft.com/office/officeart/2005/8/layout/radial6"/>
    <dgm:cxn modelId="{A91986F1-18F5-4745-BCF6-6BAB68FDE880}" type="presOf" srcId="{C4458F33-34F3-42D7-BFCF-24F81D6EDF41}" destId="{766D8A4A-1094-49E5-95C8-E8E932659563}" srcOrd="0" destOrd="0" presId="urn:microsoft.com/office/officeart/2005/8/layout/radial6"/>
    <dgm:cxn modelId="{905E8CFB-9294-4BF6-8D59-C8E4256361FA}" type="presOf" srcId="{5FF1C38A-C833-4A68-8543-4420A917F205}" destId="{DBB999CA-938D-42A4-9175-529090DFD178}" srcOrd="0" destOrd="0" presId="urn:microsoft.com/office/officeart/2005/8/layout/radial6"/>
    <dgm:cxn modelId="{FB870372-22AE-4EB4-BCCA-5DDD96F06259}" type="presParOf" srcId="{B47192D7-A89D-454D-B46D-5F9CB74A3C87}" destId="{B6C23E80-3D8F-4620-8641-DEB4E2B4CE8E}" srcOrd="0" destOrd="0" presId="urn:microsoft.com/office/officeart/2005/8/layout/radial6"/>
    <dgm:cxn modelId="{86F7E035-3223-462A-B02E-8FF7A1A66E47}" type="presParOf" srcId="{B47192D7-A89D-454D-B46D-5F9CB74A3C87}" destId="{DBB999CA-938D-42A4-9175-529090DFD178}" srcOrd="1" destOrd="0" presId="urn:microsoft.com/office/officeart/2005/8/layout/radial6"/>
    <dgm:cxn modelId="{0D525799-C508-4328-891F-8E5AF031BC84}" type="presParOf" srcId="{B47192D7-A89D-454D-B46D-5F9CB74A3C87}" destId="{176A6B55-4E61-4CC8-88FE-8E851465F6A5}" srcOrd="2" destOrd="0" presId="urn:microsoft.com/office/officeart/2005/8/layout/radial6"/>
    <dgm:cxn modelId="{5E3A9317-3AD1-422E-8F69-22B29BF0C9C7}" type="presParOf" srcId="{B47192D7-A89D-454D-B46D-5F9CB74A3C87}" destId="{3941BF63-39D2-422F-ABDF-04D871D7482A}" srcOrd="3" destOrd="0" presId="urn:microsoft.com/office/officeart/2005/8/layout/radial6"/>
    <dgm:cxn modelId="{80B7AE48-026E-4D31-B701-2EBE6C0EACE6}" type="presParOf" srcId="{B47192D7-A89D-454D-B46D-5F9CB74A3C87}" destId="{71633B3E-B612-4A23-9B5D-241E30894CE1}" srcOrd="4" destOrd="0" presId="urn:microsoft.com/office/officeart/2005/8/layout/radial6"/>
    <dgm:cxn modelId="{D2988529-88D7-4078-A086-D5B0F195B67B}" type="presParOf" srcId="{B47192D7-A89D-454D-B46D-5F9CB74A3C87}" destId="{27581DA2-99FC-4E83-ACC7-A90E83D1C076}" srcOrd="5" destOrd="0" presId="urn:microsoft.com/office/officeart/2005/8/layout/radial6"/>
    <dgm:cxn modelId="{926089C2-DD8E-4F8D-8ED2-17507B844777}" type="presParOf" srcId="{B47192D7-A89D-454D-B46D-5F9CB74A3C87}" destId="{E918C8A8-3028-4217-92A9-197BFD64EAE9}" srcOrd="6" destOrd="0" presId="urn:microsoft.com/office/officeart/2005/8/layout/radial6"/>
    <dgm:cxn modelId="{E81D53D1-A780-484F-B3D2-7C78E6CE8599}" type="presParOf" srcId="{B47192D7-A89D-454D-B46D-5F9CB74A3C87}" destId="{E164F867-104C-4ABA-ADE7-65D8A972C8F6}" srcOrd="7" destOrd="0" presId="urn:microsoft.com/office/officeart/2005/8/layout/radial6"/>
    <dgm:cxn modelId="{FB90E242-5B29-409B-A9EF-CABA948A8E1E}" type="presParOf" srcId="{B47192D7-A89D-454D-B46D-5F9CB74A3C87}" destId="{BCD366B8-CD53-414D-AD5D-541947CFA6CD}" srcOrd="8" destOrd="0" presId="urn:microsoft.com/office/officeart/2005/8/layout/radial6"/>
    <dgm:cxn modelId="{6069C20A-77EA-4BF5-B89F-6AB0FC937718}" type="presParOf" srcId="{B47192D7-A89D-454D-B46D-5F9CB74A3C87}" destId="{2A999AD6-E3DE-48EB-AC22-D18EED8604AE}" srcOrd="9" destOrd="0" presId="urn:microsoft.com/office/officeart/2005/8/layout/radial6"/>
    <dgm:cxn modelId="{F4217266-6466-42EC-A594-22FBE573FFF5}" type="presParOf" srcId="{B47192D7-A89D-454D-B46D-5F9CB74A3C87}" destId="{766D8A4A-1094-49E5-95C8-E8E932659563}" srcOrd="10" destOrd="0" presId="urn:microsoft.com/office/officeart/2005/8/layout/radial6"/>
    <dgm:cxn modelId="{68EB0A68-B1AD-4056-8E8C-C76234234460}" type="presParOf" srcId="{B47192D7-A89D-454D-B46D-5F9CB74A3C87}" destId="{5DDD98E7-D168-4546-B7DB-A34768BFED00}" srcOrd="11" destOrd="0" presId="urn:microsoft.com/office/officeart/2005/8/layout/radial6"/>
    <dgm:cxn modelId="{D1EECDA8-1FC0-411B-A94B-7EF047B3B354}" type="presParOf" srcId="{B47192D7-A89D-454D-B46D-5F9CB74A3C87}" destId="{09A8C5F5-61CB-4DB4-BA55-AD9215D7C2B6}" srcOrd="12" destOrd="0" presId="urn:microsoft.com/office/officeart/2005/8/layout/radial6"/>
    <dgm:cxn modelId="{29DAD643-0856-498A-9D9F-4D2822C28D3B}" type="presParOf" srcId="{B47192D7-A89D-454D-B46D-5F9CB74A3C87}" destId="{D533EAF2-501C-4D61-85B6-B2DD24C99200}" srcOrd="13" destOrd="0" presId="urn:microsoft.com/office/officeart/2005/8/layout/radial6"/>
    <dgm:cxn modelId="{E5CDB405-4305-4C46-906B-979AD8832663}" type="presParOf" srcId="{B47192D7-A89D-454D-B46D-5F9CB74A3C87}" destId="{CFC43948-73FE-4D95-8400-92B93B935B54}" srcOrd="14" destOrd="0" presId="urn:microsoft.com/office/officeart/2005/8/layout/radial6"/>
    <dgm:cxn modelId="{7977BBD1-89EB-4CB8-81B8-BEEA96E85CB4}" type="presParOf" srcId="{B47192D7-A89D-454D-B46D-5F9CB74A3C87}" destId="{98456312-B968-4402-8C81-A9B9752EEA87}" srcOrd="15"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84108AC-0AC7-4473-89B6-317C27C8B047}"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81FDBBD7-C908-4BB5-A26F-ED0BE5BA37A6}">
      <dgm:prSet phldrT="[Text]"/>
      <dgm:spPr/>
      <dgm:t>
        <a:bodyPr/>
        <a:lstStyle/>
        <a:p>
          <a:r>
            <a:rPr lang="en-US" dirty="0"/>
            <a:t>Enter the wind speed</a:t>
          </a:r>
        </a:p>
      </dgm:t>
    </dgm:pt>
    <dgm:pt modelId="{0C5BBC7B-35E9-46E8-9B36-20EE5703FE58}" type="parTrans" cxnId="{CDE4294E-5113-45B5-A75A-59EBB2E7578A}">
      <dgm:prSet/>
      <dgm:spPr/>
      <dgm:t>
        <a:bodyPr/>
        <a:lstStyle/>
        <a:p>
          <a:endParaRPr lang="en-US"/>
        </a:p>
      </dgm:t>
    </dgm:pt>
    <dgm:pt modelId="{30AFF6FB-C402-4B52-A2EE-5B9A3B42ABF4}" type="sibTrans" cxnId="{CDE4294E-5113-45B5-A75A-59EBB2E7578A}">
      <dgm:prSet/>
      <dgm:spPr/>
      <dgm:t>
        <a:bodyPr/>
        <a:lstStyle/>
        <a:p>
          <a:endParaRPr lang="en-US"/>
        </a:p>
      </dgm:t>
    </dgm:pt>
    <dgm:pt modelId="{56FD7AD7-B114-4F10-97A5-5D5CB350A5AE}">
      <dgm:prSet phldrT="[Text]" custT="1"/>
      <dgm:spPr/>
      <dgm:t>
        <a:bodyPr/>
        <a:lstStyle/>
        <a:p>
          <a:r>
            <a:rPr lang="en-US" sz="1400" dirty="0"/>
            <a:t>Let’s say 5</a:t>
          </a:r>
        </a:p>
      </dgm:t>
    </dgm:pt>
    <dgm:pt modelId="{6CF1356F-33EF-4073-8170-64B3F37F7AD8}" type="parTrans" cxnId="{741F879D-D1AA-4A9C-8CD7-35E2D1A8AE5F}">
      <dgm:prSet/>
      <dgm:spPr/>
      <dgm:t>
        <a:bodyPr/>
        <a:lstStyle/>
        <a:p>
          <a:endParaRPr lang="en-US"/>
        </a:p>
      </dgm:t>
    </dgm:pt>
    <dgm:pt modelId="{8322A4E9-E607-492F-A432-86A27C480507}" type="sibTrans" cxnId="{741F879D-D1AA-4A9C-8CD7-35E2D1A8AE5F}">
      <dgm:prSet/>
      <dgm:spPr/>
      <dgm:t>
        <a:bodyPr/>
        <a:lstStyle/>
        <a:p>
          <a:endParaRPr lang="en-US"/>
        </a:p>
      </dgm:t>
    </dgm:pt>
    <dgm:pt modelId="{95715A2A-A175-4B41-8521-AA17E9D68D6E}">
      <dgm:prSet phldrT="[Text]"/>
      <dgm:spPr/>
      <dgm:t>
        <a:bodyPr/>
        <a:lstStyle/>
        <a:p>
          <a:r>
            <a:rPr lang="en-US" dirty="0"/>
            <a:t>Enter the Wind Direction</a:t>
          </a:r>
        </a:p>
      </dgm:t>
    </dgm:pt>
    <dgm:pt modelId="{EB9A372F-E4AB-4183-8040-25C863176763}" type="parTrans" cxnId="{644C3FE8-2C0E-498E-B3A4-0F3A5396A42C}">
      <dgm:prSet/>
      <dgm:spPr/>
      <dgm:t>
        <a:bodyPr/>
        <a:lstStyle/>
        <a:p>
          <a:endParaRPr lang="en-US"/>
        </a:p>
      </dgm:t>
    </dgm:pt>
    <dgm:pt modelId="{64EEC9CD-64AD-45EB-BE7E-5ABFB068644E}" type="sibTrans" cxnId="{644C3FE8-2C0E-498E-B3A4-0F3A5396A42C}">
      <dgm:prSet/>
      <dgm:spPr/>
      <dgm:t>
        <a:bodyPr/>
        <a:lstStyle/>
        <a:p>
          <a:endParaRPr lang="en-US"/>
        </a:p>
      </dgm:t>
    </dgm:pt>
    <dgm:pt modelId="{C314DE41-4291-40DA-88CE-C5004718C90E}">
      <dgm:prSet phldrT="[Text]" custT="1"/>
      <dgm:spPr/>
      <dgm:t>
        <a:bodyPr/>
        <a:lstStyle/>
        <a:p>
          <a:r>
            <a:rPr lang="en-US" sz="1400" dirty="0"/>
            <a:t>Let’s say 60</a:t>
          </a:r>
        </a:p>
      </dgm:t>
    </dgm:pt>
    <dgm:pt modelId="{9F89DD18-0420-4F32-909A-F53C1CF3301A}" type="parTrans" cxnId="{955E08DA-8662-474F-A382-BC974DBCF501}">
      <dgm:prSet/>
      <dgm:spPr/>
      <dgm:t>
        <a:bodyPr/>
        <a:lstStyle/>
        <a:p>
          <a:endParaRPr lang="en-US"/>
        </a:p>
      </dgm:t>
    </dgm:pt>
    <dgm:pt modelId="{37EFAFFB-C37C-478A-8C61-B46FFA55EB40}" type="sibTrans" cxnId="{955E08DA-8662-474F-A382-BC974DBCF501}">
      <dgm:prSet/>
      <dgm:spPr/>
      <dgm:t>
        <a:bodyPr/>
        <a:lstStyle/>
        <a:p>
          <a:endParaRPr lang="en-US"/>
        </a:p>
      </dgm:t>
    </dgm:pt>
    <dgm:pt modelId="{B76EE6E7-13FD-47C3-8F11-CC98486E5301}">
      <dgm:prSet phldrT="[Text]"/>
      <dgm:spPr/>
      <dgm:t>
        <a:bodyPr/>
        <a:lstStyle/>
        <a:p>
          <a:r>
            <a:rPr lang="en-US" dirty="0"/>
            <a:t>Enter the temperature</a:t>
          </a:r>
        </a:p>
      </dgm:t>
    </dgm:pt>
    <dgm:pt modelId="{B11C44E6-2DFB-4CA3-A1A3-F5A57521A31C}" type="parTrans" cxnId="{00029E29-37FB-4500-AC56-15C4A565DE0D}">
      <dgm:prSet/>
      <dgm:spPr/>
      <dgm:t>
        <a:bodyPr/>
        <a:lstStyle/>
        <a:p>
          <a:endParaRPr lang="en-US"/>
        </a:p>
      </dgm:t>
    </dgm:pt>
    <dgm:pt modelId="{F6FB32E3-0AE2-4960-886D-6615E854A80C}" type="sibTrans" cxnId="{00029E29-37FB-4500-AC56-15C4A565DE0D}">
      <dgm:prSet/>
      <dgm:spPr/>
      <dgm:t>
        <a:bodyPr/>
        <a:lstStyle/>
        <a:p>
          <a:endParaRPr lang="en-US"/>
        </a:p>
      </dgm:t>
    </dgm:pt>
    <dgm:pt modelId="{65FBF78F-F560-4A67-BC74-610FE0A969DE}">
      <dgm:prSet phldrT="[Text]"/>
      <dgm:spPr/>
      <dgm:t>
        <a:bodyPr/>
        <a:lstStyle/>
        <a:p>
          <a:r>
            <a:rPr lang="en-US" dirty="0"/>
            <a:t>Lets say 15</a:t>
          </a:r>
        </a:p>
      </dgm:t>
    </dgm:pt>
    <dgm:pt modelId="{73A161C1-72C4-4332-A6AE-9A44F110C058}" type="parTrans" cxnId="{EFE6DE32-6C65-412B-A6B8-493641F55C20}">
      <dgm:prSet/>
      <dgm:spPr/>
      <dgm:t>
        <a:bodyPr/>
        <a:lstStyle/>
        <a:p>
          <a:endParaRPr lang="en-US"/>
        </a:p>
      </dgm:t>
    </dgm:pt>
    <dgm:pt modelId="{EFBCEAB9-57DC-4740-A369-29903A177835}" type="sibTrans" cxnId="{EFE6DE32-6C65-412B-A6B8-493641F55C20}">
      <dgm:prSet/>
      <dgm:spPr/>
      <dgm:t>
        <a:bodyPr/>
        <a:lstStyle/>
        <a:p>
          <a:endParaRPr lang="en-US"/>
        </a:p>
      </dgm:t>
    </dgm:pt>
    <dgm:pt modelId="{B664BE0A-0D2D-4284-AD7E-1442D2715BAD}">
      <dgm:prSet phldrT="[Text]"/>
      <dgm:spPr/>
      <dgm:t>
        <a:bodyPr/>
        <a:lstStyle/>
        <a:p>
          <a:r>
            <a:rPr lang="en-US" dirty="0"/>
            <a:t>Enter other known parameters</a:t>
          </a:r>
        </a:p>
      </dgm:t>
    </dgm:pt>
    <dgm:pt modelId="{8D44CC48-D1BD-4809-AA43-042E7050A641}" type="parTrans" cxnId="{2095CA57-25B6-4415-8C65-459EBA6B2B65}">
      <dgm:prSet/>
      <dgm:spPr/>
      <dgm:t>
        <a:bodyPr/>
        <a:lstStyle/>
        <a:p>
          <a:endParaRPr lang="en-US"/>
        </a:p>
      </dgm:t>
    </dgm:pt>
    <dgm:pt modelId="{85E55A23-9A99-4B57-8DF6-426E7DE8BD97}" type="sibTrans" cxnId="{2095CA57-25B6-4415-8C65-459EBA6B2B65}">
      <dgm:prSet/>
      <dgm:spPr/>
      <dgm:t>
        <a:bodyPr/>
        <a:lstStyle/>
        <a:p>
          <a:endParaRPr lang="en-US"/>
        </a:p>
      </dgm:t>
    </dgm:pt>
    <dgm:pt modelId="{5429CB4E-856D-46E8-93AF-347F34D95EFB}">
      <dgm:prSet phldrT="[Text]"/>
      <dgm:spPr/>
      <dgm:t>
        <a:bodyPr/>
        <a:lstStyle/>
        <a:p>
          <a:r>
            <a:rPr lang="en-US" dirty="0"/>
            <a:t>Enter the Desired Power Output</a:t>
          </a:r>
        </a:p>
      </dgm:t>
    </dgm:pt>
    <dgm:pt modelId="{FB42DD03-036A-4776-BA03-1F60AD67C982}" type="parTrans" cxnId="{72F44D38-79E2-4C4C-9941-5495B995E215}">
      <dgm:prSet/>
      <dgm:spPr/>
      <dgm:t>
        <a:bodyPr/>
        <a:lstStyle/>
        <a:p>
          <a:endParaRPr lang="en-US"/>
        </a:p>
      </dgm:t>
    </dgm:pt>
    <dgm:pt modelId="{2ADB34B9-377D-4AE1-A9DD-EEA65CD6B963}" type="sibTrans" cxnId="{72F44D38-79E2-4C4C-9941-5495B995E215}">
      <dgm:prSet/>
      <dgm:spPr/>
      <dgm:t>
        <a:bodyPr/>
        <a:lstStyle/>
        <a:p>
          <a:endParaRPr lang="en-US"/>
        </a:p>
      </dgm:t>
    </dgm:pt>
    <dgm:pt modelId="{44A09F81-6F49-46A2-9700-3F7131C1838E}">
      <dgm:prSet phldrT="[Text]"/>
      <dgm:spPr/>
      <dgm:t>
        <a:bodyPr/>
        <a:lstStyle/>
        <a:p>
          <a:r>
            <a:rPr lang="en-US" dirty="0"/>
            <a:t>Parameter Value</a:t>
          </a:r>
        </a:p>
      </dgm:t>
    </dgm:pt>
    <dgm:pt modelId="{07DF4815-21DA-4492-9082-4714E52FF8AD}" type="parTrans" cxnId="{B006C688-34C3-4D74-A076-F614C86F298B}">
      <dgm:prSet/>
      <dgm:spPr/>
      <dgm:t>
        <a:bodyPr/>
        <a:lstStyle/>
        <a:p>
          <a:endParaRPr lang="en-US"/>
        </a:p>
      </dgm:t>
    </dgm:pt>
    <dgm:pt modelId="{94B4B223-DCD0-40D9-BA0C-DAD43F80E967}" type="sibTrans" cxnId="{B006C688-34C3-4D74-A076-F614C86F298B}">
      <dgm:prSet/>
      <dgm:spPr/>
      <dgm:t>
        <a:bodyPr/>
        <a:lstStyle/>
        <a:p>
          <a:endParaRPr lang="en-US"/>
        </a:p>
      </dgm:t>
    </dgm:pt>
    <dgm:pt modelId="{3B519BE2-D1BB-44A1-B393-78668013ACBD}">
      <dgm:prSet phldrT="[Text]"/>
      <dgm:spPr/>
      <dgm:t>
        <a:bodyPr/>
        <a:lstStyle/>
        <a:p>
          <a:r>
            <a:rPr lang="en-US" dirty="0"/>
            <a:t>1000</a:t>
          </a:r>
        </a:p>
      </dgm:t>
    </dgm:pt>
    <dgm:pt modelId="{3876C4D6-D130-4F73-B47B-160FB55A1E7B}" type="parTrans" cxnId="{5BAC373A-93E9-435D-80D9-E74696E65356}">
      <dgm:prSet/>
      <dgm:spPr/>
      <dgm:t>
        <a:bodyPr/>
        <a:lstStyle/>
        <a:p>
          <a:endParaRPr lang="en-US"/>
        </a:p>
      </dgm:t>
    </dgm:pt>
    <dgm:pt modelId="{06556AF1-B991-439C-82D8-C0B6C380D00B}" type="sibTrans" cxnId="{5BAC373A-93E9-435D-80D9-E74696E65356}">
      <dgm:prSet/>
      <dgm:spPr/>
      <dgm:t>
        <a:bodyPr/>
        <a:lstStyle/>
        <a:p>
          <a:endParaRPr lang="en-US"/>
        </a:p>
      </dgm:t>
    </dgm:pt>
    <dgm:pt modelId="{F46001E3-BF04-46C1-8D99-389D36FF4DFE}" type="pres">
      <dgm:prSet presAssocID="{B84108AC-0AC7-4473-89B6-317C27C8B047}" presName="theList" presStyleCnt="0">
        <dgm:presLayoutVars>
          <dgm:dir/>
          <dgm:animLvl val="lvl"/>
          <dgm:resizeHandles val="exact"/>
        </dgm:presLayoutVars>
      </dgm:prSet>
      <dgm:spPr/>
    </dgm:pt>
    <dgm:pt modelId="{266BB3B6-AC39-43F7-B79F-C643F11C37B4}" type="pres">
      <dgm:prSet presAssocID="{81FDBBD7-C908-4BB5-A26F-ED0BE5BA37A6}" presName="compNode" presStyleCnt="0"/>
      <dgm:spPr/>
    </dgm:pt>
    <dgm:pt modelId="{60E7C7BE-82F9-4FAC-9F39-78246CD6D6E8}" type="pres">
      <dgm:prSet presAssocID="{81FDBBD7-C908-4BB5-A26F-ED0BE5BA37A6}" presName="noGeometry" presStyleCnt="0"/>
      <dgm:spPr/>
    </dgm:pt>
    <dgm:pt modelId="{0A9AAD46-2C4F-4FF0-8EAA-E05806FDE465}" type="pres">
      <dgm:prSet presAssocID="{81FDBBD7-C908-4BB5-A26F-ED0BE5BA37A6}" presName="childTextVisible" presStyleLbl="bgAccFollowNode1" presStyleIdx="0" presStyleCnt="5">
        <dgm:presLayoutVars>
          <dgm:bulletEnabled val="1"/>
        </dgm:presLayoutVars>
      </dgm:prSet>
      <dgm:spPr/>
    </dgm:pt>
    <dgm:pt modelId="{020CDA39-1023-465B-9B16-9007DA6E3CAF}" type="pres">
      <dgm:prSet presAssocID="{81FDBBD7-C908-4BB5-A26F-ED0BE5BA37A6}" presName="childTextHidden" presStyleLbl="bgAccFollowNode1" presStyleIdx="0" presStyleCnt="5"/>
      <dgm:spPr/>
    </dgm:pt>
    <dgm:pt modelId="{76FFD9D7-A8BC-41D6-92A1-DAD05B60DAE9}" type="pres">
      <dgm:prSet presAssocID="{81FDBBD7-C908-4BB5-A26F-ED0BE5BA37A6}" presName="parentText" presStyleLbl="node1" presStyleIdx="0" presStyleCnt="5">
        <dgm:presLayoutVars>
          <dgm:chMax val="1"/>
          <dgm:bulletEnabled val="1"/>
        </dgm:presLayoutVars>
      </dgm:prSet>
      <dgm:spPr/>
    </dgm:pt>
    <dgm:pt modelId="{C27B60A8-C1E3-45C6-B498-0E5262BC1BD0}" type="pres">
      <dgm:prSet presAssocID="{81FDBBD7-C908-4BB5-A26F-ED0BE5BA37A6}" presName="aSpace" presStyleCnt="0"/>
      <dgm:spPr/>
    </dgm:pt>
    <dgm:pt modelId="{AAB3B1A6-CB7B-4E15-AA62-640761606246}" type="pres">
      <dgm:prSet presAssocID="{95715A2A-A175-4B41-8521-AA17E9D68D6E}" presName="compNode" presStyleCnt="0"/>
      <dgm:spPr/>
    </dgm:pt>
    <dgm:pt modelId="{AEF10568-CB98-4EAA-BB33-8AC0BBBEBE82}" type="pres">
      <dgm:prSet presAssocID="{95715A2A-A175-4B41-8521-AA17E9D68D6E}" presName="noGeometry" presStyleCnt="0"/>
      <dgm:spPr/>
    </dgm:pt>
    <dgm:pt modelId="{6B0AF6FE-EFFE-4036-932D-88734E55761F}" type="pres">
      <dgm:prSet presAssocID="{95715A2A-A175-4B41-8521-AA17E9D68D6E}" presName="childTextVisible" presStyleLbl="bgAccFollowNode1" presStyleIdx="1" presStyleCnt="5">
        <dgm:presLayoutVars>
          <dgm:bulletEnabled val="1"/>
        </dgm:presLayoutVars>
      </dgm:prSet>
      <dgm:spPr/>
    </dgm:pt>
    <dgm:pt modelId="{698A63AD-A359-450E-9421-497CED3A3CDB}" type="pres">
      <dgm:prSet presAssocID="{95715A2A-A175-4B41-8521-AA17E9D68D6E}" presName="childTextHidden" presStyleLbl="bgAccFollowNode1" presStyleIdx="1" presStyleCnt="5"/>
      <dgm:spPr/>
    </dgm:pt>
    <dgm:pt modelId="{D04067C2-2344-4E89-BECA-3C2CDD45F3DA}" type="pres">
      <dgm:prSet presAssocID="{95715A2A-A175-4B41-8521-AA17E9D68D6E}" presName="parentText" presStyleLbl="node1" presStyleIdx="1" presStyleCnt="5">
        <dgm:presLayoutVars>
          <dgm:chMax val="1"/>
          <dgm:bulletEnabled val="1"/>
        </dgm:presLayoutVars>
      </dgm:prSet>
      <dgm:spPr/>
    </dgm:pt>
    <dgm:pt modelId="{BA5DA2C4-D3DD-4D7C-A13F-9F939FEA9A46}" type="pres">
      <dgm:prSet presAssocID="{95715A2A-A175-4B41-8521-AA17E9D68D6E}" presName="aSpace" presStyleCnt="0"/>
      <dgm:spPr/>
    </dgm:pt>
    <dgm:pt modelId="{6B338FCE-4178-4771-8ABC-50B282A033B6}" type="pres">
      <dgm:prSet presAssocID="{B76EE6E7-13FD-47C3-8F11-CC98486E5301}" presName="compNode" presStyleCnt="0"/>
      <dgm:spPr/>
    </dgm:pt>
    <dgm:pt modelId="{ED4F43BD-8E76-4FF7-AA38-EA9F97D72186}" type="pres">
      <dgm:prSet presAssocID="{B76EE6E7-13FD-47C3-8F11-CC98486E5301}" presName="noGeometry" presStyleCnt="0"/>
      <dgm:spPr/>
    </dgm:pt>
    <dgm:pt modelId="{CA5E794C-0E7D-4832-9DEA-BCCBC806A5C1}" type="pres">
      <dgm:prSet presAssocID="{B76EE6E7-13FD-47C3-8F11-CC98486E5301}" presName="childTextVisible" presStyleLbl="bgAccFollowNode1" presStyleIdx="2" presStyleCnt="5">
        <dgm:presLayoutVars>
          <dgm:bulletEnabled val="1"/>
        </dgm:presLayoutVars>
      </dgm:prSet>
      <dgm:spPr/>
    </dgm:pt>
    <dgm:pt modelId="{CC435909-4696-4CC6-A4CC-232ABB477B3A}" type="pres">
      <dgm:prSet presAssocID="{B76EE6E7-13FD-47C3-8F11-CC98486E5301}" presName="childTextHidden" presStyleLbl="bgAccFollowNode1" presStyleIdx="2" presStyleCnt="5"/>
      <dgm:spPr/>
    </dgm:pt>
    <dgm:pt modelId="{284CD347-5602-4CBD-B994-34F17EC30602}" type="pres">
      <dgm:prSet presAssocID="{B76EE6E7-13FD-47C3-8F11-CC98486E5301}" presName="parentText" presStyleLbl="node1" presStyleIdx="2" presStyleCnt="5">
        <dgm:presLayoutVars>
          <dgm:chMax val="1"/>
          <dgm:bulletEnabled val="1"/>
        </dgm:presLayoutVars>
      </dgm:prSet>
      <dgm:spPr/>
    </dgm:pt>
    <dgm:pt modelId="{B45045E4-7FF2-4192-80A4-B21222D3FABC}" type="pres">
      <dgm:prSet presAssocID="{B76EE6E7-13FD-47C3-8F11-CC98486E5301}" presName="aSpace" presStyleCnt="0"/>
      <dgm:spPr/>
    </dgm:pt>
    <dgm:pt modelId="{15907A7C-AD1B-4E3A-B418-F6907BDC4970}" type="pres">
      <dgm:prSet presAssocID="{B664BE0A-0D2D-4284-AD7E-1442D2715BAD}" presName="compNode" presStyleCnt="0"/>
      <dgm:spPr/>
    </dgm:pt>
    <dgm:pt modelId="{C9F06666-7909-4C7D-90D3-14794FA78EBC}" type="pres">
      <dgm:prSet presAssocID="{B664BE0A-0D2D-4284-AD7E-1442D2715BAD}" presName="noGeometry" presStyleCnt="0"/>
      <dgm:spPr/>
    </dgm:pt>
    <dgm:pt modelId="{BA0DD65E-69A0-4CDF-85E7-216AB367479E}" type="pres">
      <dgm:prSet presAssocID="{B664BE0A-0D2D-4284-AD7E-1442D2715BAD}" presName="childTextVisible" presStyleLbl="bgAccFollowNode1" presStyleIdx="3" presStyleCnt="5">
        <dgm:presLayoutVars>
          <dgm:bulletEnabled val="1"/>
        </dgm:presLayoutVars>
      </dgm:prSet>
      <dgm:spPr/>
    </dgm:pt>
    <dgm:pt modelId="{B732E627-E56B-4461-8CD5-98F424A3AA82}" type="pres">
      <dgm:prSet presAssocID="{B664BE0A-0D2D-4284-AD7E-1442D2715BAD}" presName="childTextHidden" presStyleLbl="bgAccFollowNode1" presStyleIdx="3" presStyleCnt="5"/>
      <dgm:spPr/>
    </dgm:pt>
    <dgm:pt modelId="{E8DFC8E6-E701-4E51-8632-68CC27BA91A6}" type="pres">
      <dgm:prSet presAssocID="{B664BE0A-0D2D-4284-AD7E-1442D2715BAD}" presName="parentText" presStyleLbl="node1" presStyleIdx="3" presStyleCnt="5">
        <dgm:presLayoutVars>
          <dgm:chMax val="1"/>
          <dgm:bulletEnabled val="1"/>
        </dgm:presLayoutVars>
      </dgm:prSet>
      <dgm:spPr/>
    </dgm:pt>
    <dgm:pt modelId="{48FC4592-C5BC-41D1-82E0-E8A14237FDFF}" type="pres">
      <dgm:prSet presAssocID="{B664BE0A-0D2D-4284-AD7E-1442D2715BAD}" presName="aSpace" presStyleCnt="0"/>
      <dgm:spPr/>
    </dgm:pt>
    <dgm:pt modelId="{4F9DB54F-C1E0-448C-8693-71BE02EADBE5}" type="pres">
      <dgm:prSet presAssocID="{5429CB4E-856D-46E8-93AF-347F34D95EFB}" presName="compNode" presStyleCnt="0"/>
      <dgm:spPr/>
    </dgm:pt>
    <dgm:pt modelId="{6FFA8586-F97C-4EDF-9B25-32C3F9ACE869}" type="pres">
      <dgm:prSet presAssocID="{5429CB4E-856D-46E8-93AF-347F34D95EFB}" presName="noGeometry" presStyleCnt="0"/>
      <dgm:spPr/>
    </dgm:pt>
    <dgm:pt modelId="{F383C041-B9DE-4D66-A8E7-0539C1D1119A}" type="pres">
      <dgm:prSet presAssocID="{5429CB4E-856D-46E8-93AF-347F34D95EFB}" presName="childTextVisible" presStyleLbl="bgAccFollowNode1" presStyleIdx="4" presStyleCnt="5">
        <dgm:presLayoutVars>
          <dgm:bulletEnabled val="1"/>
        </dgm:presLayoutVars>
      </dgm:prSet>
      <dgm:spPr/>
    </dgm:pt>
    <dgm:pt modelId="{A261646C-2FBE-46F8-9F75-68F4A0819628}" type="pres">
      <dgm:prSet presAssocID="{5429CB4E-856D-46E8-93AF-347F34D95EFB}" presName="childTextHidden" presStyleLbl="bgAccFollowNode1" presStyleIdx="4" presStyleCnt="5"/>
      <dgm:spPr/>
    </dgm:pt>
    <dgm:pt modelId="{26CB98B3-F48F-4E62-884A-712CD285CB95}" type="pres">
      <dgm:prSet presAssocID="{5429CB4E-856D-46E8-93AF-347F34D95EFB}" presName="parentText" presStyleLbl="node1" presStyleIdx="4" presStyleCnt="5">
        <dgm:presLayoutVars>
          <dgm:chMax val="1"/>
          <dgm:bulletEnabled val="1"/>
        </dgm:presLayoutVars>
      </dgm:prSet>
      <dgm:spPr/>
    </dgm:pt>
  </dgm:ptLst>
  <dgm:cxnLst>
    <dgm:cxn modelId="{8D613809-55FA-44B1-A861-3C6C1577253A}" type="presOf" srcId="{56FD7AD7-B114-4F10-97A5-5D5CB350A5AE}" destId="{020CDA39-1023-465B-9B16-9007DA6E3CAF}" srcOrd="1" destOrd="0" presId="urn:microsoft.com/office/officeart/2005/8/layout/hProcess6"/>
    <dgm:cxn modelId="{00029E29-37FB-4500-AC56-15C4A565DE0D}" srcId="{B84108AC-0AC7-4473-89B6-317C27C8B047}" destId="{B76EE6E7-13FD-47C3-8F11-CC98486E5301}" srcOrd="2" destOrd="0" parTransId="{B11C44E6-2DFB-4CA3-A1A3-F5A57521A31C}" sibTransId="{F6FB32E3-0AE2-4960-886D-6615E854A80C}"/>
    <dgm:cxn modelId="{5D8FCF29-0E5D-4466-B345-BA4BD1297267}" type="presOf" srcId="{C314DE41-4291-40DA-88CE-C5004718C90E}" destId="{6B0AF6FE-EFFE-4036-932D-88734E55761F}" srcOrd="0" destOrd="0" presId="urn:microsoft.com/office/officeart/2005/8/layout/hProcess6"/>
    <dgm:cxn modelId="{EFE6DE32-6C65-412B-A6B8-493641F55C20}" srcId="{B76EE6E7-13FD-47C3-8F11-CC98486E5301}" destId="{65FBF78F-F560-4A67-BC74-610FE0A969DE}" srcOrd="0" destOrd="0" parTransId="{73A161C1-72C4-4332-A6AE-9A44F110C058}" sibTransId="{EFBCEAB9-57DC-4740-A369-29903A177835}"/>
    <dgm:cxn modelId="{72F44D38-79E2-4C4C-9941-5495B995E215}" srcId="{B84108AC-0AC7-4473-89B6-317C27C8B047}" destId="{5429CB4E-856D-46E8-93AF-347F34D95EFB}" srcOrd="4" destOrd="0" parTransId="{FB42DD03-036A-4776-BA03-1F60AD67C982}" sibTransId="{2ADB34B9-377D-4AE1-A9DD-EEA65CD6B963}"/>
    <dgm:cxn modelId="{5BAC373A-93E9-435D-80D9-E74696E65356}" srcId="{5429CB4E-856D-46E8-93AF-347F34D95EFB}" destId="{3B519BE2-D1BB-44A1-B393-78668013ACBD}" srcOrd="0" destOrd="0" parTransId="{3876C4D6-D130-4F73-B47B-160FB55A1E7B}" sibTransId="{06556AF1-B991-439C-82D8-C0B6C380D00B}"/>
    <dgm:cxn modelId="{3F511C42-2378-4B3A-9055-9AAF5219E44E}" type="presOf" srcId="{95715A2A-A175-4B41-8521-AA17E9D68D6E}" destId="{D04067C2-2344-4E89-BECA-3C2CDD45F3DA}" srcOrd="0" destOrd="0" presId="urn:microsoft.com/office/officeart/2005/8/layout/hProcess6"/>
    <dgm:cxn modelId="{B2E63164-723B-4CDD-A995-775AE310EB10}" type="presOf" srcId="{56FD7AD7-B114-4F10-97A5-5D5CB350A5AE}" destId="{0A9AAD46-2C4F-4FF0-8EAA-E05806FDE465}" srcOrd="0" destOrd="0" presId="urn:microsoft.com/office/officeart/2005/8/layout/hProcess6"/>
    <dgm:cxn modelId="{020A7548-BC9B-4F28-8CE0-470024A02CA9}" type="presOf" srcId="{65FBF78F-F560-4A67-BC74-610FE0A969DE}" destId="{CA5E794C-0E7D-4832-9DEA-BCCBC806A5C1}" srcOrd="0" destOrd="0" presId="urn:microsoft.com/office/officeart/2005/8/layout/hProcess6"/>
    <dgm:cxn modelId="{909B2D4A-64D0-4E13-8DEA-B9C94D07209F}" type="presOf" srcId="{44A09F81-6F49-46A2-9700-3F7131C1838E}" destId="{BA0DD65E-69A0-4CDF-85E7-216AB367479E}" srcOrd="0" destOrd="0" presId="urn:microsoft.com/office/officeart/2005/8/layout/hProcess6"/>
    <dgm:cxn modelId="{03EE4D4B-7A73-44D3-BE72-96765E027777}" type="presOf" srcId="{B76EE6E7-13FD-47C3-8F11-CC98486E5301}" destId="{284CD347-5602-4CBD-B994-34F17EC30602}" srcOrd="0" destOrd="0" presId="urn:microsoft.com/office/officeart/2005/8/layout/hProcess6"/>
    <dgm:cxn modelId="{CDE4294E-5113-45B5-A75A-59EBB2E7578A}" srcId="{B84108AC-0AC7-4473-89B6-317C27C8B047}" destId="{81FDBBD7-C908-4BB5-A26F-ED0BE5BA37A6}" srcOrd="0" destOrd="0" parTransId="{0C5BBC7B-35E9-46E8-9B36-20EE5703FE58}" sibTransId="{30AFF6FB-C402-4B52-A2EE-5B9A3B42ABF4}"/>
    <dgm:cxn modelId="{B6C9556E-BB84-42A5-994C-1FD0A165EC3A}" type="presOf" srcId="{3B519BE2-D1BB-44A1-B393-78668013ACBD}" destId="{A261646C-2FBE-46F8-9F75-68F4A0819628}" srcOrd="1" destOrd="0" presId="urn:microsoft.com/office/officeart/2005/8/layout/hProcess6"/>
    <dgm:cxn modelId="{2095CA57-25B6-4415-8C65-459EBA6B2B65}" srcId="{B84108AC-0AC7-4473-89B6-317C27C8B047}" destId="{B664BE0A-0D2D-4284-AD7E-1442D2715BAD}" srcOrd="3" destOrd="0" parTransId="{8D44CC48-D1BD-4809-AA43-042E7050A641}" sibTransId="{85E55A23-9A99-4B57-8DF6-426E7DE8BD97}"/>
    <dgm:cxn modelId="{3883D278-42DE-4ACA-9552-F5A8326BF36E}" type="presOf" srcId="{81FDBBD7-C908-4BB5-A26F-ED0BE5BA37A6}" destId="{76FFD9D7-A8BC-41D6-92A1-DAD05B60DAE9}" srcOrd="0" destOrd="0" presId="urn:microsoft.com/office/officeart/2005/8/layout/hProcess6"/>
    <dgm:cxn modelId="{B006C688-34C3-4D74-A076-F614C86F298B}" srcId="{B664BE0A-0D2D-4284-AD7E-1442D2715BAD}" destId="{44A09F81-6F49-46A2-9700-3F7131C1838E}" srcOrd="0" destOrd="0" parTransId="{07DF4815-21DA-4492-9082-4714E52FF8AD}" sibTransId="{94B4B223-DCD0-40D9-BA0C-DAD43F80E967}"/>
    <dgm:cxn modelId="{CFDD768F-C431-444B-BA32-0EB0320B6E33}" type="presOf" srcId="{5429CB4E-856D-46E8-93AF-347F34D95EFB}" destId="{26CB98B3-F48F-4E62-884A-712CD285CB95}" srcOrd="0" destOrd="0" presId="urn:microsoft.com/office/officeart/2005/8/layout/hProcess6"/>
    <dgm:cxn modelId="{741F879D-D1AA-4A9C-8CD7-35E2D1A8AE5F}" srcId="{81FDBBD7-C908-4BB5-A26F-ED0BE5BA37A6}" destId="{56FD7AD7-B114-4F10-97A5-5D5CB350A5AE}" srcOrd="0" destOrd="0" parTransId="{6CF1356F-33EF-4073-8170-64B3F37F7AD8}" sibTransId="{8322A4E9-E607-492F-A432-86A27C480507}"/>
    <dgm:cxn modelId="{4074A7A7-460B-47AB-B7FC-AE3873F66C47}" type="presOf" srcId="{C314DE41-4291-40DA-88CE-C5004718C90E}" destId="{698A63AD-A359-450E-9421-497CED3A3CDB}" srcOrd="1" destOrd="0" presId="urn:microsoft.com/office/officeart/2005/8/layout/hProcess6"/>
    <dgm:cxn modelId="{4B3815C0-F959-4667-8D97-15CA1DEDFEDC}" type="presOf" srcId="{B664BE0A-0D2D-4284-AD7E-1442D2715BAD}" destId="{E8DFC8E6-E701-4E51-8632-68CC27BA91A6}" srcOrd="0" destOrd="0" presId="urn:microsoft.com/office/officeart/2005/8/layout/hProcess6"/>
    <dgm:cxn modelId="{270EE4C4-BFF9-4BC8-885C-FF2E761525CB}" type="presOf" srcId="{65FBF78F-F560-4A67-BC74-610FE0A969DE}" destId="{CC435909-4696-4CC6-A4CC-232ABB477B3A}" srcOrd="1" destOrd="0" presId="urn:microsoft.com/office/officeart/2005/8/layout/hProcess6"/>
    <dgm:cxn modelId="{955E08DA-8662-474F-A382-BC974DBCF501}" srcId="{95715A2A-A175-4B41-8521-AA17E9D68D6E}" destId="{C314DE41-4291-40DA-88CE-C5004718C90E}" srcOrd="0" destOrd="0" parTransId="{9F89DD18-0420-4F32-909A-F53C1CF3301A}" sibTransId="{37EFAFFB-C37C-478A-8C61-B46FFA55EB40}"/>
    <dgm:cxn modelId="{EEF342DF-59EA-4B51-B6A2-91C386DC145F}" type="presOf" srcId="{44A09F81-6F49-46A2-9700-3F7131C1838E}" destId="{B732E627-E56B-4461-8CD5-98F424A3AA82}" srcOrd="1" destOrd="0" presId="urn:microsoft.com/office/officeart/2005/8/layout/hProcess6"/>
    <dgm:cxn modelId="{644C3FE8-2C0E-498E-B3A4-0F3A5396A42C}" srcId="{B84108AC-0AC7-4473-89B6-317C27C8B047}" destId="{95715A2A-A175-4B41-8521-AA17E9D68D6E}" srcOrd="1" destOrd="0" parTransId="{EB9A372F-E4AB-4183-8040-25C863176763}" sibTransId="{64EEC9CD-64AD-45EB-BE7E-5ABFB068644E}"/>
    <dgm:cxn modelId="{A7BFBBF2-487D-4093-A1E8-5EA79A8AA09B}" type="presOf" srcId="{3B519BE2-D1BB-44A1-B393-78668013ACBD}" destId="{F383C041-B9DE-4D66-A8E7-0539C1D1119A}" srcOrd="0" destOrd="0" presId="urn:microsoft.com/office/officeart/2005/8/layout/hProcess6"/>
    <dgm:cxn modelId="{0BA24DFA-02C6-4797-879F-86FE297E23A8}" type="presOf" srcId="{B84108AC-0AC7-4473-89B6-317C27C8B047}" destId="{F46001E3-BF04-46C1-8D99-389D36FF4DFE}" srcOrd="0" destOrd="0" presId="urn:microsoft.com/office/officeart/2005/8/layout/hProcess6"/>
    <dgm:cxn modelId="{38ACEF12-F8BF-4D44-8BF5-FA7881CBB539}" type="presParOf" srcId="{F46001E3-BF04-46C1-8D99-389D36FF4DFE}" destId="{266BB3B6-AC39-43F7-B79F-C643F11C37B4}" srcOrd="0" destOrd="0" presId="urn:microsoft.com/office/officeart/2005/8/layout/hProcess6"/>
    <dgm:cxn modelId="{A05E7699-EFFC-4C75-8F9B-4EB20AD79C5D}" type="presParOf" srcId="{266BB3B6-AC39-43F7-B79F-C643F11C37B4}" destId="{60E7C7BE-82F9-4FAC-9F39-78246CD6D6E8}" srcOrd="0" destOrd="0" presId="urn:microsoft.com/office/officeart/2005/8/layout/hProcess6"/>
    <dgm:cxn modelId="{22A97C33-0CF9-4807-9586-68AFE48B7DAA}" type="presParOf" srcId="{266BB3B6-AC39-43F7-B79F-C643F11C37B4}" destId="{0A9AAD46-2C4F-4FF0-8EAA-E05806FDE465}" srcOrd="1" destOrd="0" presId="urn:microsoft.com/office/officeart/2005/8/layout/hProcess6"/>
    <dgm:cxn modelId="{20A8B716-8C03-45F9-BA70-0F31C23D6AF9}" type="presParOf" srcId="{266BB3B6-AC39-43F7-B79F-C643F11C37B4}" destId="{020CDA39-1023-465B-9B16-9007DA6E3CAF}" srcOrd="2" destOrd="0" presId="urn:microsoft.com/office/officeart/2005/8/layout/hProcess6"/>
    <dgm:cxn modelId="{16803689-BD5F-4548-AA6F-4051EFE41E96}" type="presParOf" srcId="{266BB3B6-AC39-43F7-B79F-C643F11C37B4}" destId="{76FFD9D7-A8BC-41D6-92A1-DAD05B60DAE9}" srcOrd="3" destOrd="0" presId="urn:microsoft.com/office/officeart/2005/8/layout/hProcess6"/>
    <dgm:cxn modelId="{0CAA9FA4-DA74-411F-8B43-DA92E46BE49D}" type="presParOf" srcId="{F46001E3-BF04-46C1-8D99-389D36FF4DFE}" destId="{C27B60A8-C1E3-45C6-B498-0E5262BC1BD0}" srcOrd="1" destOrd="0" presId="urn:microsoft.com/office/officeart/2005/8/layout/hProcess6"/>
    <dgm:cxn modelId="{85630842-D494-4399-95BC-E81B1BEF85D2}" type="presParOf" srcId="{F46001E3-BF04-46C1-8D99-389D36FF4DFE}" destId="{AAB3B1A6-CB7B-4E15-AA62-640761606246}" srcOrd="2" destOrd="0" presId="urn:microsoft.com/office/officeart/2005/8/layout/hProcess6"/>
    <dgm:cxn modelId="{7EC7EB45-E070-4907-BB1E-20DE9ACAF8E0}" type="presParOf" srcId="{AAB3B1A6-CB7B-4E15-AA62-640761606246}" destId="{AEF10568-CB98-4EAA-BB33-8AC0BBBEBE82}" srcOrd="0" destOrd="0" presId="urn:microsoft.com/office/officeart/2005/8/layout/hProcess6"/>
    <dgm:cxn modelId="{CE2C202E-1A4A-4AA0-8C2A-B5D2C1F3E558}" type="presParOf" srcId="{AAB3B1A6-CB7B-4E15-AA62-640761606246}" destId="{6B0AF6FE-EFFE-4036-932D-88734E55761F}" srcOrd="1" destOrd="0" presId="urn:microsoft.com/office/officeart/2005/8/layout/hProcess6"/>
    <dgm:cxn modelId="{1BBAC703-6089-4A80-B857-6E30B2720CC2}" type="presParOf" srcId="{AAB3B1A6-CB7B-4E15-AA62-640761606246}" destId="{698A63AD-A359-450E-9421-497CED3A3CDB}" srcOrd="2" destOrd="0" presId="urn:microsoft.com/office/officeart/2005/8/layout/hProcess6"/>
    <dgm:cxn modelId="{4426AD22-758E-41BB-A23F-928ACBD35E0E}" type="presParOf" srcId="{AAB3B1A6-CB7B-4E15-AA62-640761606246}" destId="{D04067C2-2344-4E89-BECA-3C2CDD45F3DA}" srcOrd="3" destOrd="0" presId="urn:microsoft.com/office/officeart/2005/8/layout/hProcess6"/>
    <dgm:cxn modelId="{34789C3B-DD71-49D5-B9E0-A220BA8C9FB7}" type="presParOf" srcId="{F46001E3-BF04-46C1-8D99-389D36FF4DFE}" destId="{BA5DA2C4-D3DD-4D7C-A13F-9F939FEA9A46}" srcOrd="3" destOrd="0" presId="urn:microsoft.com/office/officeart/2005/8/layout/hProcess6"/>
    <dgm:cxn modelId="{C0EB3D63-AB66-400D-8302-6AC671A8C585}" type="presParOf" srcId="{F46001E3-BF04-46C1-8D99-389D36FF4DFE}" destId="{6B338FCE-4178-4771-8ABC-50B282A033B6}" srcOrd="4" destOrd="0" presId="urn:microsoft.com/office/officeart/2005/8/layout/hProcess6"/>
    <dgm:cxn modelId="{D4AF6AC0-42F9-4D22-AEFB-3A4D5B03860B}" type="presParOf" srcId="{6B338FCE-4178-4771-8ABC-50B282A033B6}" destId="{ED4F43BD-8E76-4FF7-AA38-EA9F97D72186}" srcOrd="0" destOrd="0" presId="urn:microsoft.com/office/officeart/2005/8/layout/hProcess6"/>
    <dgm:cxn modelId="{3C4E62D5-EAE7-471F-AD63-1A3B83C1DE50}" type="presParOf" srcId="{6B338FCE-4178-4771-8ABC-50B282A033B6}" destId="{CA5E794C-0E7D-4832-9DEA-BCCBC806A5C1}" srcOrd="1" destOrd="0" presId="urn:microsoft.com/office/officeart/2005/8/layout/hProcess6"/>
    <dgm:cxn modelId="{5DB8A5E8-977F-4CFC-8319-DCB7D79D8E42}" type="presParOf" srcId="{6B338FCE-4178-4771-8ABC-50B282A033B6}" destId="{CC435909-4696-4CC6-A4CC-232ABB477B3A}" srcOrd="2" destOrd="0" presId="urn:microsoft.com/office/officeart/2005/8/layout/hProcess6"/>
    <dgm:cxn modelId="{071D29BA-9897-40DC-B8F1-328CBB9EFDAB}" type="presParOf" srcId="{6B338FCE-4178-4771-8ABC-50B282A033B6}" destId="{284CD347-5602-4CBD-B994-34F17EC30602}" srcOrd="3" destOrd="0" presId="urn:microsoft.com/office/officeart/2005/8/layout/hProcess6"/>
    <dgm:cxn modelId="{A6A5362F-E147-49F4-A293-20BD9E0AC457}" type="presParOf" srcId="{F46001E3-BF04-46C1-8D99-389D36FF4DFE}" destId="{B45045E4-7FF2-4192-80A4-B21222D3FABC}" srcOrd="5" destOrd="0" presId="urn:microsoft.com/office/officeart/2005/8/layout/hProcess6"/>
    <dgm:cxn modelId="{B3956926-0B91-4E05-9F87-BEB299EDD32E}" type="presParOf" srcId="{F46001E3-BF04-46C1-8D99-389D36FF4DFE}" destId="{15907A7C-AD1B-4E3A-B418-F6907BDC4970}" srcOrd="6" destOrd="0" presId="urn:microsoft.com/office/officeart/2005/8/layout/hProcess6"/>
    <dgm:cxn modelId="{09E2A832-137A-428E-8ED2-1508D392119F}" type="presParOf" srcId="{15907A7C-AD1B-4E3A-B418-F6907BDC4970}" destId="{C9F06666-7909-4C7D-90D3-14794FA78EBC}" srcOrd="0" destOrd="0" presId="urn:microsoft.com/office/officeart/2005/8/layout/hProcess6"/>
    <dgm:cxn modelId="{5E39386C-55C0-49BC-AB38-F255BC06EA32}" type="presParOf" srcId="{15907A7C-AD1B-4E3A-B418-F6907BDC4970}" destId="{BA0DD65E-69A0-4CDF-85E7-216AB367479E}" srcOrd="1" destOrd="0" presId="urn:microsoft.com/office/officeart/2005/8/layout/hProcess6"/>
    <dgm:cxn modelId="{F4DBED99-0D57-49B3-8B6C-E9E2ABC88577}" type="presParOf" srcId="{15907A7C-AD1B-4E3A-B418-F6907BDC4970}" destId="{B732E627-E56B-4461-8CD5-98F424A3AA82}" srcOrd="2" destOrd="0" presId="urn:microsoft.com/office/officeart/2005/8/layout/hProcess6"/>
    <dgm:cxn modelId="{66371495-FB0E-47FF-B547-0FBC7CB43A66}" type="presParOf" srcId="{15907A7C-AD1B-4E3A-B418-F6907BDC4970}" destId="{E8DFC8E6-E701-4E51-8632-68CC27BA91A6}" srcOrd="3" destOrd="0" presId="urn:microsoft.com/office/officeart/2005/8/layout/hProcess6"/>
    <dgm:cxn modelId="{D8B623C1-CB36-4750-9B30-319B7B0550EB}" type="presParOf" srcId="{F46001E3-BF04-46C1-8D99-389D36FF4DFE}" destId="{48FC4592-C5BC-41D1-82E0-E8A14237FDFF}" srcOrd="7" destOrd="0" presId="urn:microsoft.com/office/officeart/2005/8/layout/hProcess6"/>
    <dgm:cxn modelId="{ED02ACEA-E796-44D8-92CF-F9DD4CC4FC47}" type="presParOf" srcId="{F46001E3-BF04-46C1-8D99-389D36FF4DFE}" destId="{4F9DB54F-C1E0-448C-8693-71BE02EADBE5}" srcOrd="8" destOrd="0" presId="urn:microsoft.com/office/officeart/2005/8/layout/hProcess6"/>
    <dgm:cxn modelId="{4AA27019-CA08-44DC-A76B-DF5988D8C993}" type="presParOf" srcId="{4F9DB54F-C1E0-448C-8693-71BE02EADBE5}" destId="{6FFA8586-F97C-4EDF-9B25-32C3F9ACE869}" srcOrd="0" destOrd="0" presId="urn:microsoft.com/office/officeart/2005/8/layout/hProcess6"/>
    <dgm:cxn modelId="{3C99A6CA-1D2F-4340-A608-D34FE66C53C2}" type="presParOf" srcId="{4F9DB54F-C1E0-448C-8693-71BE02EADBE5}" destId="{F383C041-B9DE-4D66-A8E7-0539C1D1119A}" srcOrd="1" destOrd="0" presId="urn:microsoft.com/office/officeart/2005/8/layout/hProcess6"/>
    <dgm:cxn modelId="{B0B87BBF-8E3E-4168-9D52-D4E85B605DD9}" type="presParOf" srcId="{4F9DB54F-C1E0-448C-8693-71BE02EADBE5}" destId="{A261646C-2FBE-46F8-9F75-68F4A0819628}" srcOrd="2" destOrd="0" presId="urn:microsoft.com/office/officeart/2005/8/layout/hProcess6"/>
    <dgm:cxn modelId="{426023DE-8518-43E3-9958-5A831E649220}" type="presParOf" srcId="{4F9DB54F-C1E0-448C-8693-71BE02EADBE5}" destId="{26CB98B3-F48F-4E62-884A-712CD285CB95}" srcOrd="3" destOrd="0" presId="urn:microsoft.com/office/officeart/2005/8/layout/hProcess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037E6-CA84-4000-8FEC-555A25263373}">
      <dsp:nvSpPr>
        <dsp:cNvPr id="0" name=""/>
        <dsp:cNvSpPr/>
      </dsp:nvSpPr>
      <dsp:spPr>
        <a:xfrm>
          <a:off x="-7519027" y="-1149231"/>
          <a:ext cx="8948644" cy="8948644"/>
        </a:xfrm>
        <a:prstGeom prst="blockArc">
          <a:avLst>
            <a:gd name="adj1" fmla="val 18900000"/>
            <a:gd name="adj2" fmla="val 2700000"/>
            <a:gd name="adj3" fmla="val 241"/>
          </a:avLst>
        </a:pr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18E00A-9542-48A4-9CC2-D1389B4CA4AE}">
      <dsp:nvSpPr>
        <dsp:cNvPr id="0" name=""/>
        <dsp:cNvSpPr/>
      </dsp:nvSpPr>
      <dsp:spPr>
        <a:xfrm>
          <a:off x="532347" y="350198"/>
          <a:ext cx="7916524" cy="70013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5729"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dirty="0"/>
            <a:t>Check for Null values</a:t>
          </a:r>
          <a:r>
            <a:rPr lang="en-US" sz="1500" kern="1200" dirty="0"/>
            <a:t>: df.info</a:t>
          </a:r>
        </a:p>
      </dsp:txBody>
      <dsp:txXfrm>
        <a:off x="532347" y="350198"/>
        <a:ext cx="7916524" cy="700131"/>
      </dsp:txXfrm>
    </dsp:sp>
    <dsp:sp modelId="{D18F7836-B314-46AD-8942-AEB4B44D0E28}">
      <dsp:nvSpPr>
        <dsp:cNvPr id="0" name=""/>
        <dsp:cNvSpPr/>
      </dsp:nvSpPr>
      <dsp:spPr>
        <a:xfrm>
          <a:off x="94765" y="262682"/>
          <a:ext cx="875163" cy="875163"/>
        </a:xfrm>
        <a:prstGeom prst="ellipse">
          <a:avLst/>
        </a:prstGeom>
        <a:blipFill dpi="0" rotWithShape="0">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771FF1-0BC2-4A22-8837-40F89A5155F9}">
      <dsp:nvSpPr>
        <dsp:cNvPr id="0" name=""/>
        <dsp:cNvSpPr/>
      </dsp:nvSpPr>
      <dsp:spPr>
        <a:xfrm>
          <a:off x="1108252" y="1400262"/>
          <a:ext cx="7340619" cy="70013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5729"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dirty="0"/>
            <a:t>Check the data statistics</a:t>
          </a:r>
          <a:r>
            <a:rPr lang="en-US" sz="1500" kern="1200" dirty="0"/>
            <a:t>: </a:t>
          </a:r>
          <a:r>
            <a:rPr lang="en-US" sz="1500" kern="1200" dirty="0" err="1"/>
            <a:t>df.describe</a:t>
          </a:r>
          <a:r>
            <a:rPr lang="en-US" sz="1500" kern="1200" dirty="0"/>
            <a:t>()</a:t>
          </a:r>
        </a:p>
      </dsp:txBody>
      <dsp:txXfrm>
        <a:off x="1108252" y="1400262"/>
        <a:ext cx="7340619" cy="700131"/>
      </dsp:txXfrm>
    </dsp:sp>
    <dsp:sp modelId="{C58CB968-5FD9-48A2-B8EC-E4756DBA0FD6}">
      <dsp:nvSpPr>
        <dsp:cNvPr id="0" name=""/>
        <dsp:cNvSpPr/>
      </dsp:nvSpPr>
      <dsp:spPr>
        <a:xfrm>
          <a:off x="670670" y="1312745"/>
          <a:ext cx="875163" cy="875163"/>
        </a:xfrm>
        <a:prstGeom prst="ellipse">
          <a:avLst/>
        </a:prstGeom>
        <a:blipFill dpi="0" rotWithShape="0">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4F21F5-EAA2-4850-A206-21C0B38728CC}">
      <dsp:nvSpPr>
        <dsp:cNvPr id="0" name=""/>
        <dsp:cNvSpPr/>
      </dsp:nvSpPr>
      <dsp:spPr>
        <a:xfrm>
          <a:off x="1371600" y="2450326"/>
          <a:ext cx="7077271" cy="70013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5729"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dirty="0"/>
            <a:t>Outlier Detection</a:t>
          </a:r>
          <a:r>
            <a:rPr lang="en-US" sz="1500" kern="1200" dirty="0"/>
            <a:t>: Box Plots of different predictor variables and target variables with respect to each season</a:t>
          </a:r>
        </a:p>
      </dsp:txBody>
      <dsp:txXfrm>
        <a:off x="1371600" y="2450326"/>
        <a:ext cx="7077271" cy="700131"/>
      </dsp:txXfrm>
    </dsp:sp>
    <dsp:sp modelId="{F765E80B-099F-4618-9429-7786E93B5516}">
      <dsp:nvSpPr>
        <dsp:cNvPr id="0" name=""/>
        <dsp:cNvSpPr/>
      </dsp:nvSpPr>
      <dsp:spPr>
        <a:xfrm>
          <a:off x="934018" y="2362809"/>
          <a:ext cx="875163" cy="875163"/>
        </a:xfrm>
        <a:prstGeom prst="ellipse">
          <a:avLst/>
        </a:prstGeom>
        <a:blipFill dpi="0" rotWithShape="0">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6F3E32-8308-4457-BBF9-898459788999}">
      <dsp:nvSpPr>
        <dsp:cNvPr id="0" name=""/>
        <dsp:cNvSpPr/>
      </dsp:nvSpPr>
      <dsp:spPr>
        <a:xfrm>
          <a:off x="1371600" y="3499724"/>
          <a:ext cx="7077271" cy="70013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5729"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dirty="0"/>
            <a:t>Checking the Homogeneity of Each Turbine Data</a:t>
          </a:r>
          <a:r>
            <a:rPr lang="en-US" sz="1500" kern="1200" dirty="0"/>
            <a:t>: Line Plots of different parameters grouped by different turbines to see if data can be combined for the model</a:t>
          </a:r>
        </a:p>
      </dsp:txBody>
      <dsp:txXfrm>
        <a:off x="1371600" y="3499724"/>
        <a:ext cx="7077271" cy="700131"/>
      </dsp:txXfrm>
    </dsp:sp>
    <dsp:sp modelId="{81552359-B58E-4DF9-AC2B-5049837FA38D}">
      <dsp:nvSpPr>
        <dsp:cNvPr id="0" name=""/>
        <dsp:cNvSpPr/>
      </dsp:nvSpPr>
      <dsp:spPr>
        <a:xfrm>
          <a:off x="934018" y="3412208"/>
          <a:ext cx="875163" cy="875163"/>
        </a:xfrm>
        <a:prstGeom prst="ellipse">
          <a:avLst/>
        </a:prstGeom>
        <a:blipFill dpi="0" rotWithShape="0">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3FA15A-0CFC-45B1-873D-7E432846E180}">
      <dsp:nvSpPr>
        <dsp:cNvPr id="0" name=""/>
        <dsp:cNvSpPr/>
      </dsp:nvSpPr>
      <dsp:spPr>
        <a:xfrm>
          <a:off x="1108252" y="4549788"/>
          <a:ext cx="7340619" cy="70013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5729"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dirty="0"/>
            <a:t>Feature Distribution</a:t>
          </a:r>
          <a:r>
            <a:rPr lang="en-US" sz="1500" kern="1200" dirty="0"/>
            <a:t>: Distribution plot to see if any data is skewed or asymmetric.</a:t>
          </a:r>
        </a:p>
      </dsp:txBody>
      <dsp:txXfrm>
        <a:off x="1108252" y="4549788"/>
        <a:ext cx="7340619" cy="700131"/>
      </dsp:txXfrm>
    </dsp:sp>
    <dsp:sp modelId="{6185A494-9AEB-4F90-9974-E1637E540CD8}">
      <dsp:nvSpPr>
        <dsp:cNvPr id="0" name=""/>
        <dsp:cNvSpPr/>
      </dsp:nvSpPr>
      <dsp:spPr>
        <a:xfrm>
          <a:off x="670670" y="4462272"/>
          <a:ext cx="875163" cy="875163"/>
        </a:xfrm>
        <a:prstGeom prst="ellipse">
          <a:avLst/>
        </a:prstGeom>
        <a:blipFill dpi="0" rotWithShape="0">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95E9C5-F5FC-42AB-8199-43DA9BD95B94}">
      <dsp:nvSpPr>
        <dsp:cNvPr id="0" name=""/>
        <dsp:cNvSpPr/>
      </dsp:nvSpPr>
      <dsp:spPr>
        <a:xfrm>
          <a:off x="532347" y="5599852"/>
          <a:ext cx="7916524" cy="70013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5729"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dirty="0"/>
            <a:t>Checking Correlation: </a:t>
          </a:r>
          <a:r>
            <a:rPr lang="en-US" sz="1500" kern="1200" dirty="0"/>
            <a:t>Correlation Matrix to see if any variables are strongly correlated with each other and dropping them to reduce redundancy.</a:t>
          </a:r>
        </a:p>
      </dsp:txBody>
      <dsp:txXfrm>
        <a:off x="532347" y="5599852"/>
        <a:ext cx="7916524" cy="700131"/>
      </dsp:txXfrm>
    </dsp:sp>
    <dsp:sp modelId="{70B9A457-B582-4B0B-B04F-4286BD42D9E6}">
      <dsp:nvSpPr>
        <dsp:cNvPr id="0" name=""/>
        <dsp:cNvSpPr/>
      </dsp:nvSpPr>
      <dsp:spPr>
        <a:xfrm>
          <a:off x="94765" y="5512335"/>
          <a:ext cx="875163" cy="875163"/>
        </a:xfrm>
        <a:prstGeom prst="ellipse">
          <a:avLst/>
        </a:prstGeom>
        <a:blipFill dpi="0" rotWithShape="0">
          <a:blip xmlns:r="http://schemas.openxmlformats.org/officeDocument/2006/relationships"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a:stretch>
        </a:blip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E22C2-09DE-44FD-9C31-9954D3FD0CED}">
      <dsp:nvSpPr>
        <dsp:cNvPr id="0" name=""/>
        <dsp:cNvSpPr/>
      </dsp:nvSpPr>
      <dsp:spPr>
        <a:xfrm rot="5400000">
          <a:off x="364374" y="2968556"/>
          <a:ext cx="1085969" cy="180702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C61730-A00F-451A-B0EF-EE4A21D03867}">
      <dsp:nvSpPr>
        <dsp:cNvPr id="0" name=""/>
        <dsp:cNvSpPr/>
      </dsp:nvSpPr>
      <dsp:spPr>
        <a:xfrm>
          <a:off x="183098" y="3508468"/>
          <a:ext cx="1631395" cy="1430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Linear</a:t>
          </a:r>
        </a:p>
        <a:p>
          <a:pPr marL="0" lvl="0" indent="0" algn="l" defTabSz="1111250">
            <a:lnSpc>
              <a:spcPct val="90000"/>
            </a:lnSpc>
            <a:spcBef>
              <a:spcPct val="0"/>
            </a:spcBef>
            <a:spcAft>
              <a:spcPct val="35000"/>
            </a:spcAft>
            <a:buNone/>
          </a:pPr>
          <a:r>
            <a:rPr lang="en-US" sz="2500" kern="1200" dirty="0"/>
            <a:t>Regression</a:t>
          </a:r>
        </a:p>
      </dsp:txBody>
      <dsp:txXfrm>
        <a:off x="183098" y="3508468"/>
        <a:ext cx="1631395" cy="1430013"/>
      </dsp:txXfrm>
    </dsp:sp>
    <dsp:sp modelId="{C6516365-E5B5-4DD6-8919-1AA64C4E1C94}">
      <dsp:nvSpPr>
        <dsp:cNvPr id="0" name=""/>
        <dsp:cNvSpPr/>
      </dsp:nvSpPr>
      <dsp:spPr>
        <a:xfrm>
          <a:off x="1506683" y="2835520"/>
          <a:ext cx="307810" cy="307810"/>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FB89A5-E6B3-41C9-B95D-205B2BBEE944}">
      <dsp:nvSpPr>
        <dsp:cNvPr id="0" name=""/>
        <dsp:cNvSpPr/>
      </dsp:nvSpPr>
      <dsp:spPr>
        <a:xfrm rot="5400000">
          <a:off x="2361520" y="2474360"/>
          <a:ext cx="1085969" cy="180702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058AE1-3F7F-48F4-A4CE-33C594CC5B7B}">
      <dsp:nvSpPr>
        <dsp:cNvPr id="0" name=""/>
        <dsp:cNvSpPr/>
      </dsp:nvSpPr>
      <dsp:spPr>
        <a:xfrm>
          <a:off x="2180245" y="3014272"/>
          <a:ext cx="1631395" cy="1430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Decision Tree</a:t>
          </a:r>
        </a:p>
      </dsp:txBody>
      <dsp:txXfrm>
        <a:off x="2180245" y="3014272"/>
        <a:ext cx="1631395" cy="1430013"/>
      </dsp:txXfrm>
    </dsp:sp>
    <dsp:sp modelId="{7A4A4EBC-A01C-4453-80DB-D8E0A75C8392}">
      <dsp:nvSpPr>
        <dsp:cNvPr id="0" name=""/>
        <dsp:cNvSpPr/>
      </dsp:nvSpPr>
      <dsp:spPr>
        <a:xfrm>
          <a:off x="3503830" y="2341324"/>
          <a:ext cx="307810" cy="307810"/>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A4D82F-9417-43A3-BEC0-EE351803E736}">
      <dsp:nvSpPr>
        <dsp:cNvPr id="0" name=""/>
        <dsp:cNvSpPr/>
      </dsp:nvSpPr>
      <dsp:spPr>
        <a:xfrm rot="5400000">
          <a:off x="4358667" y="1980164"/>
          <a:ext cx="1085969" cy="180702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B84AEA-583E-45B5-BD6E-8D7DFCCA31C9}">
      <dsp:nvSpPr>
        <dsp:cNvPr id="0" name=""/>
        <dsp:cNvSpPr/>
      </dsp:nvSpPr>
      <dsp:spPr>
        <a:xfrm>
          <a:off x="4177392" y="2520076"/>
          <a:ext cx="1631395" cy="1430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Random Forest</a:t>
          </a:r>
        </a:p>
      </dsp:txBody>
      <dsp:txXfrm>
        <a:off x="4177392" y="2520076"/>
        <a:ext cx="1631395" cy="1430013"/>
      </dsp:txXfrm>
    </dsp:sp>
    <dsp:sp modelId="{1C7115AC-4C62-4E56-BB12-539A6E8ABEE3}">
      <dsp:nvSpPr>
        <dsp:cNvPr id="0" name=""/>
        <dsp:cNvSpPr/>
      </dsp:nvSpPr>
      <dsp:spPr>
        <a:xfrm>
          <a:off x="5500977" y="1847128"/>
          <a:ext cx="307810" cy="307810"/>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11AE1B-1D45-4B86-95A8-EF656F4EA2FB}">
      <dsp:nvSpPr>
        <dsp:cNvPr id="0" name=""/>
        <dsp:cNvSpPr/>
      </dsp:nvSpPr>
      <dsp:spPr>
        <a:xfrm rot="5400000">
          <a:off x="6355814" y="1485968"/>
          <a:ext cx="1085969" cy="180702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03CEAD-E537-42EB-9968-1A9070D5DE2C}">
      <dsp:nvSpPr>
        <dsp:cNvPr id="0" name=""/>
        <dsp:cNvSpPr/>
      </dsp:nvSpPr>
      <dsp:spPr>
        <a:xfrm>
          <a:off x="6174538" y="2025880"/>
          <a:ext cx="1631395" cy="1430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Boosting-GBM/XG</a:t>
          </a:r>
        </a:p>
      </dsp:txBody>
      <dsp:txXfrm>
        <a:off x="6174538" y="2025880"/>
        <a:ext cx="1631395" cy="1430013"/>
      </dsp:txXfrm>
    </dsp:sp>
    <dsp:sp modelId="{66BD64C2-D723-454F-B2B6-E17AAE81F1E4}">
      <dsp:nvSpPr>
        <dsp:cNvPr id="0" name=""/>
        <dsp:cNvSpPr/>
      </dsp:nvSpPr>
      <dsp:spPr>
        <a:xfrm>
          <a:off x="7498123" y="1352932"/>
          <a:ext cx="307810" cy="307810"/>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7E3CC-B821-49B9-9777-C52B3A0BB574}">
      <dsp:nvSpPr>
        <dsp:cNvPr id="0" name=""/>
        <dsp:cNvSpPr/>
      </dsp:nvSpPr>
      <dsp:spPr>
        <a:xfrm rot="5400000">
          <a:off x="8352960" y="991772"/>
          <a:ext cx="1085969" cy="180702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0F0E16-611C-4CAE-A6B9-8544DBF9E9C9}">
      <dsp:nvSpPr>
        <dsp:cNvPr id="0" name=""/>
        <dsp:cNvSpPr/>
      </dsp:nvSpPr>
      <dsp:spPr>
        <a:xfrm>
          <a:off x="8171685" y="1531684"/>
          <a:ext cx="1631395" cy="1430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Stacking</a:t>
          </a:r>
        </a:p>
      </dsp:txBody>
      <dsp:txXfrm>
        <a:off x="8171685" y="1531684"/>
        <a:ext cx="1631395" cy="1430013"/>
      </dsp:txXfrm>
    </dsp:sp>
    <dsp:sp modelId="{E24CC051-ECC5-46D6-AD29-1FAEEE4A6195}">
      <dsp:nvSpPr>
        <dsp:cNvPr id="0" name=""/>
        <dsp:cNvSpPr/>
      </dsp:nvSpPr>
      <dsp:spPr>
        <a:xfrm>
          <a:off x="9495270" y="858736"/>
          <a:ext cx="307810" cy="307810"/>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6AFD66-F174-4335-BF04-40D48CB79360}">
      <dsp:nvSpPr>
        <dsp:cNvPr id="0" name=""/>
        <dsp:cNvSpPr/>
      </dsp:nvSpPr>
      <dsp:spPr>
        <a:xfrm rot="5400000">
          <a:off x="10350107" y="497576"/>
          <a:ext cx="1085969" cy="180702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3FEB64-A95D-4B83-BF2E-63A5C23BFB01}">
      <dsp:nvSpPr>
        <dsp:cNvPr id="0" name=""/>
        <dsp:cNvSpPr/>
      </dsp:nvSpPr>
      <dsp:spPr>
        <a:xfrm>
          <a:off x="10168832" y="1037488"/>
          <a:ext cx="1631395" cy="1430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Custom Ensemble</a:t>
          </a:r>
        </a:p>
      </dsp:txBody>
      <dsp:txXfrm>
        <a:off x="10168832" y="1037488"/>
        <a:ext cx="1631395" cy="14300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56312-B968-4402-8C81-A9B9752EEA87}">
      <dsp:nvSpPr>
        <dsp:cNvPr id="0" name=""/>
        <dsp:cNvSpPr/>
      </dsp:nvSpPr>
      <dsp:spPr>
        <a:xfrm>
          <a:off x="3091936" y="810514"/>
          <a:ext cx="5407762" cy="5407762"/>
        </a:xfrm>
        <a:prstGeom prst="blockArc">
          <a:avLst>
            <a:gd name="adj1" fmla="val 11880000"/>
            <a:gd name="adj2" fmla="val 16200000"/>
            <a:gd name="adj3" fmla="val 4642"/>
          </a:avLst>
        </a:prstGeom>
        <a:gradFill rotWithShape="0">
          <a:gsLst>
            <a:gs pos="0">
              <a:schemeClr val="accent1">
                <a:shade val="90000"/>
                <a:hueOff val="349225"/>
                <a:satOff val="-5981"/>
                <a:lumOff val="23960"/>
                <a:alphaOff val="0"/>
                <a:satMod val="103000"/>
                <a:lumMod val="102000"/>
                <a:tint val="94000"/>
              </a:schemeClr>
            </a:gs>
            <a:gs pos="50000">
              <a:schemeClr val="accent1">
                <a:shade val="90000"/>
                <a:hueOff val="349225"/>
                <a:satOff val="-5981"/>
                <a:lumOff val="23960"/>
                <a:alphaOff val="0"/>
                <a:satMod val="110000"/>
                <a:lumMod val="100000"/>
                <a:shade val="100000"/>
              </a:schemeClr>
            </a:gs>
            <a:gs pos="100000">
              <a:schemeClr val="accent1">
                <a:shade val="90000"/>
                <a:hueOff val="349225"/>
                <a:satOff val="-5981"/>
                <a:lumOff val="2396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9A8C5F5-61CB-4DB4-BA55-AD9215D7C2B6}">
      <dsp:nvSpPr>
        <dsp:cNvPr id="0" name=""/>
        <dsp:cNvSpPr/>
      </dsp:nvSpPr>
      <dsp:spPr>
        <a:xfrm>
          <a:off x="3091936" y="810514"/>
          <a:ext cx="5407762" cy="5407762"/>
        </a:xfrm>
        <a:prstGeom prst="blockArc">
          <a:avLst>
            <a:gd name="adj1" fmla="val 7560000"/>
            <a:gd name="adj2" fmla="val 11880000"/>
            <a:gd name="adj3" fmla="val 4642"/>
          </a:avLst>
        </a:prstGeom>
        <a:gradFill rotWithShape="0">
          <a:gsLst>
            <a:gs pos="0">
              <a:schemeClr val="accent1">
                <a:shade val="90000"/>
                <a:hueOff val="261919"/>
                <a:satOff val="-4486"/>
                <a:lumOff val="17970"/>
                <a:alphaOff val="0"/>
                <a:satMod val="103000"/>
                <a:lumMod val="102000"/>
                <a:tint val="94000"/>
              </a:schemeClr>
            </a:gs>
            <a:gs pos="50000">
              <a:schemeClr val="accent1">
                <a:shade val="90000"/>
                <a:hueOff val="261919"/>
                <a:satOff val="-4486"/>
                <a:lumOff val="17970"/>
                <a:alphaOff val="0"/>
                <a:satMod val="110000"/>
                <a:lumMod val="100000"/>
                <a:shade val="100000"/>
              </a:schemeClr>
            </a:gs>
            <a:gs pos="100000">
              <a:schemeClr val="accent1">
                <a:shade val="90000"/>
                <a:hueOff val="261919"/>
                <a:satOff val="-4486"/>
                <a:lumOff val="179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A999AD6-E3DE-48EB-AC22-D18EED8604AE}">
      <dsp:nvSpPr>
        <dsp:cNvPr id="0" name=""/>
        <dsp:cNvSpPr/>
      </dsp:nvSpPr>
      <dsp:spPr>
        <a:xfrm>
          <a:off x="3091936" y="810514"/>
          <a:ext cx="5407762" cy="5407762"/>
        </a:xfrm>
        <a:prstGeom prst="blockArc">
          <a:avLst>
            <a:gd name="adj1" fmla="val 3240000"/>
            <a:gd name="adj2" fmla="val 7560000"/>
            <a:gd name="adj3" fmla="val 4642"/>
          </a:avLst>
        </a:prstGeom>
        <a:gradFill rotWithShape="0">
          <a:gsLst>
            <a:gs pos="0">
              <a:schemeClr val="accent1">
                <a:shade val="90000"/>
                <a:hueOff val="174613"/>
                <a:satOff val="-2991"/>
                <a:lumOff val="11980"/>
                <a:alphaOff val="0"/>
                <a:satMod val="103000"/>
                <a:lumMod val="102000"/>
                <a:tint val="94000"/>
              </a:schemeClr>
            </a:gs>
            <a:gs pos="50000">
              <a:schemeClr val="accent1">
                <a:shade val="90000"/>
                <a:hueOff val="174613"/>
                <a:satOff val="-2991"/>
                <a:lumOff val="11980"/>
                <a:alphaOff val="0"/>
                <a:satMod val="110000"/>
                <a:lumMod val="100000"/>
                <a:shade val="100000"/>
              </a:schemeClr>
            </a:gs>
            <a:gs pos="100000">
              <a:schemeClr val="accent1">
                <a:shade val="90000"/>
                <a:hueOff val="174613"/>
                <a:satOff val="-2991"/>
                <a:lumOff val="1198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918C8A8-3028-4217-92A9-197BFD64EAE9}">
      <dsp:nvSpPr>
        <dsp:cNvPr id="0" name=""/>
        <dsp:cNvSpPr/>
      </dsp:nvSpPr>
      <dsp:spPr>
        <a:xfrm>
          <a:off x="3091936" y="810514"/>
          <a:ext cx="5407762" cy="5407762"/>
        </a:xfrm>
        <a:prstGeom prst="blockArc">
          <a:avLst>
            <a:gd name="adj1" fmla="val 20520000"/>
            <a:gd name="adj2" fmla="val 3240000"/>
            <a:gd name="adj3" fmla="val 4642"/>
          </a:avLst>
        </a:prstGeom>
        <a:gradFill rotWithShape="0">
          <a:gsLst>
            <a:gs pos="0">
              <a:schemeClr val="accent1">
                <a:shade val="90000"/>
                <a:hueOff val="87306"/>
                <a:satOff val="-1495"/>
                <a:lumOff val="5990"/>
                <a:alphaOff val="0"/>
                <a:satMod val="103000"/>
                <a:lumMod val="102000"/>
                <a:tint val="94000"/>
              </a:schemeClr>
            </a:gs>
            <a:gs pos="50000">
              <a:schemeClr val="accent1">
                <a:shade val="90000"/>
                <a:hueOff val="87306"/>
                <a:satOff val="-1495"/>
                <a:lumOff val="5990"/>
                <a:alphaOff val="0"/>
                <a:satMod val="110000"/>
                <a:lumMod val="100000"/>
                <a:shade val="100000"/>
              </a:schemeClr>
            </a:gs>
            <a:gs pos="100000">
              <a:schemeClr val="accent1">
                <a:shade val="90000"/>
                <a:hueOff val="87306"/>
                <a:satOff val="-1495"/>
                <a:lumOff val="599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941BF63-39D2-422F-ABDF-04D871D7482A}">
      <dsp:nvSpPr>
        <dsp:cNvPr id="0" name=""/>
        <dsp:cNvSpPr/>
      </dsp:nvSpPr>
      <dsp:spPr>
        <a:xfrm>
          <a:off x="3091936" y="810514"/>
          <a:ext cx="5407762" cy="5407762"/>
        </a:xfrm>
        <a:prstGeom prst="blockArc">
          <a:avLst>
            <a:gd name="adj1" fmla="val 16200000"/>
            <a:gd name="adj2" fmla="val 20520000"/>
            <a:gd name="adj3" fmla="val 4642"/>
          </a:avLst>
        </a:prstGeom>
        <a:gradFill rotWithShape="0">
          <a:gsLst>
            <a:gs pos="0">
              <a:schemeClr val="accent1">
                <a:shade val="90000"/>
                <a:hueOff val="0"/>
                <a:satOff val="0"/>
                <a:lumOff val="0"/>
                <a:alphaOff val="0"/>
                <a:satMod val="103000"/>
                <a:lumMod val="102000"/>
                <a:tint val="94000"/>
              </a:schemeClr>
            </a:gs>
            <a:gs pos="50000">
              <a:schemeClr val="accent1">
                <a:shade val="90000"/>
                <a:hueOff val="0"/>
                <a:satOff val="0"/>
                <a:lumOff val="0"/>
                <a:alphaOff val="0"/>
                <a:satMod val="110000"/>
                <a:lumMod val="100000"/>
                <a:shade val="100000"/>
              </a:schemeClr>
            </a:gs>
            <a:gs pos="100000">
              <a:schemeClr val="accent1">
                <a:shade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6C23E80-3D8F-4620-8641-DEB4E2B4CE8E}">
      <dsp:nvSpPr>
        <dsp:cNvPr id="0" name=""/>
        <dsp:cNvSpPr/>
      </dsp:nvSpPr>
      <dsp:spPr>
        <a:xfrm>
          <a:off x="4550622" y="2269200"/>
          <a:ext cx="2490390" cy="2490390"/>
        </a:xfrm>
        <a:prstGeom prst="ellips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US" sz="4200" kern="1200" dirty="0"/>
            <a:t>Metrics</a:t>
          </a:r>
        </a:p>
      </dsp:txBody>
      <dsp:txXfrm>
        <a:off x="4915331" y="2633909"/>
        <a:ext cx="1760972" cy="1760972"/>
      </dsp:txXfrm>
    </dsp:sp>
    <dsp:sp modelId="{DBB999CA-938D-42A4-9175-529090DFD178}">
      <dsp:nvSpPr>
        <dsp:cNvPr id="0" name=""/>
        <dsp:cNvSpPr/>
      </dsp:nvSpPr>
      <dsp:spPr>
        <a:xfrm>
          <a:off x="4924180" y="1635"/>
          <a:ext cx="1743273" cy="1743273"/>
        </a:xfrm>
        <a:prstGeom prst="ellips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FontTx/>
            <a:buNone/>
          </a:pPr>
          <a:r>
            <a:rPr lang="en-US" sz="2000" kern="1200" dirty="0">
              <a:ln w="0"/>
              <a:solidFill>
                <a:schemeClr val="bg1"/>
              </a:solidFill>
              <a:effectLst>
                <a:outerShdw blurRad="38100" dist="19050" dir="2700000" algn="tl" rotWithShape="0">
                  <a:schemeClr val="dk1">
                    <a:alpha val="40000"/>
                  </a:schemeClr>
                </a:outerShdw>
              </a:effectLst>
            </a:rPr>
            <a:t>R-Squared</a:t>
          </a:r>
          <a:endParaRPr lang="en-US" sz="2000" kern="1200" dirty="0">
            <a:solidFill>
              <a:schemeClr val="bg1"/>
            </a:solidFill>
          </a:endParaRPr>
        </a:p>
      </dsp:txBody>
      <dsp:txXfrm>
        <a:off x="5179476" y="256931"/>
        <a:ext cx="1232681" cy="1232681"/>
      </dsp:txXfrm>
    </dsp:sp>
    <dsp:sp modelId="{71633B3E-B612-4A23-9B5D-241E30894CE1}">
      <dsp:nvSpPr>
        <dsp:cNvPr id="0" name=""/>
        <dsp:cNvSpPr/>
      </dsp:nvSpPr>
      <dsp:spPr>
        <a:xfrm>
          <a:off x="7436038" y="1826607"/>
          <a:ext cx="1743273" cy="1743273"/>
        </a:xfrm>
        <a:prstGeom prst="ellipse">
          <a:avLst/>
        </a:prstGeom>
        <a:gradFill rotWithShape="0">
          <a:gsLst>
            <a:gs pos="0">
              <a:schemeClr val="accent1">
                <a:shade val="80000"/>
                <a:hueOff val="87321"/>
                <a:satOff val="-1564"/>
                <a:lumOff val="6646"/>
                <a:alphaOff val="0"/>
                <a:satMod val="103000"/>
                <a:lumMod val="102000"/>
                <a:tint val="94000"/>
              </a:schemeClr>
            </a:gs>
            <a:gs pos="50000">
              <a:schemeClr val="accent1">
                <a:shade val="80000"/>
                <a:hueOff val="87321"/>
                <a:satOff val="-1564"/>
                <a:lumOff val="6646"/>
                <a:alphaOff val="0"/>
                <a:satMod val="110000"/>
                <a:lumMod val="100000"/>
                <a:shade val="100000"/>
              </a:schemeClr>
            </a:gs>
            <a:gs pos="100000">
              <a:schemeClr val="accent1">
                <a:shade val="80000"/>
                <a:hueOff val="87321"/>
                <a:satOff val="-1564"/>
                <a:lumOff val="664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FontTx/>
            <a:buNone/>
          </a:pPr>
          <a:r>
            <a:rPr lang="en-US" sz="2000" kern="1200" dirty="0">
              <a:ln w="0"/>
              <a:solidFill>
                <a:schemeClr val="bg1"/>
              </a:solidFill>
              <a:effectLst>
                <a:outerShdw blurRad="38100" dist="19050" dir="2700000" algn="tl" rotWithShape="0">
                  <a:schemeClr val="dk1">
                    <a:alpha val="40000"/>
                  </a:schemeClr>
                </a:outerShdw>
              </a:effectLst>
            </a:rPr>
            <a:t>Adjusted R-Squared</a:t>
          </a:r>
          <a:endParaRPr lang="en-US" sz="2000" kern="1200" dirty="0">
            <a:solidFill>
              <a:schemeClr val="bg1"/>
            </a:solidFill>
          </a:endParaRPr>
        </a:p>
      </dsp:txBody>
      <dsp:txXfrm>
        <a:off x="7691334" y="2081903"/>
        <a:ext cx="1232681" cy="1232681"/>
      </dsp:txXfrm>
    </dsp:sp>
    <dsp:sp modelId="{E164F867-104C-4ABA-ADE7-65D8A972C8F6}">
      <dsp:nvSpPr>
        <dsp:cNvPr id="0" name=""/>
        <dsp:cNvSpPr/>
      </dsp:nvSpPr>
      <dsp:spPr>
        <a:xfrm>
          <a:off x="6476594" y="4779472"/>
          <a:ext cx="1743273" cy="1743273"/>
        </a:xfrm>
        <a:prstGeom prst="ellipse">
          <a:avLst/>
        </a:prstGeom>
        <a:gradFill rotWithShape="0">
          <a:gsLst>
            <a:gs pos="0">
              <a:schemeClr val="accent1">
                <a:shade val="80000"/>
                <a:hueOff val="174641"/>
                <a:satOff val="-3128"/>
                <a:lumOff val="13293"/>
                <a:alphaOff val="0"/>
                <a:satMod val="103000"/>
                <a:lumMod val="102000"/>
                <a:tint val="94000"/>
              </a:schemeClr>
            </a:gs>
            <a:gs pos="50000">
              <a:schemeClr val="accent1">
                <a:shade val="80000"/>
                <a:hueOff val="174641"/>
                <a:satOff val="-3128"/>
                <a:lumOff val="13293"/>
                <a:alphaOff val="0"/>
                <a:satMod val="110000"/>
                <a:lumMod val="100000"/>
                <a:shade val="100000"/>
              </a:schemeClr>
            </a:gs>
            <a:gs pos="100000">
              <a:schemeClr val="accent1">
                <a:shade val="80000"/>
                <a:hueOff val="174641"/>
                <a:satOff val="-3128"/>
                <a:lumOff val="1329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FontTx/>
            <a:buNone/>
          </a:pPr>
          <a:r>
            <a:rPr lang="en-US" sz="2000" kern="1200" dirty="0">
              <a:ln w="0"/>
              <a:solidFill>
                <a:schemeClr val="tx1"/>
              </a:solidFill>
              <a:effectLst>
                <a:outerShdw blurRad="38100" dist="19050" dir="2700000" algn="tl" rotWithShape="0">
                  <a:schemeClr val="dk1">
                    <a:alpha val="40000"/>
                  </a:schemeClr>
                </a:outerShdw>
              </a:effectLst>
            </a:rPr>
            <a:t>Mean Squared Error (MSE)</a:t>
          </a:r>
          <a:endParaRPr lang="en-US" sz="2000" kern="1200" dirty="0"/>
        </a:p>
      </dsp:txBody>
      <dsp:txXfrm>
        <a:off x="6731890" y="5034768"/>
        <a:ext cx="1232681" cy="1232681"/>
      </dsp:txXfrm>
    </dsp:sp>
    <dsp:sp modelId="{766D8A4A-1094-49E5-95C8-E8E932659563}">
      <dsp:nvSpPr>
        <dsp:cNvPr id="0" name=""/>
        <dsp:cNvSpPr/>
      </dsp:nvSpPr>
      <dsp:spPr>
        <a:xfrm>
          <a:off x="3371767" y="4779472"/>
          <a:ext cx="1743273" cy="1743273"/>
        </a:xfrm>
        <a:prstGeom prst="ellipse">
          <a:avLst/>
        </a:prstGeom>
        <a:gradFill rotWithShape="0">
          <a:gsLst>
            <a:gs pos="0">
              <a:schemeClr val="accent1">
                <a:shade val="80000"/>
                <a:hueOff val="261962"/>
                <a:satOff val="-4692"/>
                <a:lumOff val="19939"/>
                <a:alphaOff val="0"/>
                <a:satMod val="103000"/>
                <a:lumMod val="102000"/>
                <a:tint val="94000"/>
              </a:schemeClr>
            </a:gs>
            <a:gs pos="50000">
              <a:schemeClr val="accent1">
                <a:shade val="80000"/>
                <a:hueOff val="261962"/>
                <a:satOff val="-4692"/>
                <a:lumOff val="19939"/>
                <a:alphaOff val="0"/>
                <a:satMod val="110000"/>
                <a:lumMod val="100000"/>
                <a:shade val="100000"/>
              </a:schemeClr>
            </a:gs>
            <a:gs pos="100000">
              <a:schemeClr val="accent1">
                <a:shade val="80000"/>
                <a:hueOff val="261962"/>
                <a:satOff val="-4692"/>
                <a:lumOff val="199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FontTx/>
            <a:buNone/>
          </a:pPr>
          <a:r>
            <a:rPr lang="en-US" sz="2000" kern="1200" dirty="0">
              <a:ln w="0"/>
              <a:solidFill>
                <a:schemeClr val="tx1"/>
              </a:solidFill>
              <a:effectLst>
                <a:outerShdw blurRad="38100" dist="19050" dir="2700000" algn="tl" rotWithShape="0">
                  <a:schemeClr val="dk1">
                    <a:alpha val="40000"/>
                  </a:schemeClr>
                </a:outerShdw>
              </a:effectLst>
            </a:rPr>
            <a:t>Root Mean Squared Error (RMSE)</a:t>
          </a:r>
          <a:endParaRPr lang="en-US" sz="2000" kern="1200" dirty="0"/>
        </a:p>
      </dsp:txBody>
      <dsp:txXfrm>
        <a:off x="3627063" y="5034768"/>
        <a:ext cx="1232681" cy="1232681"/>
      </dsp:txXfrm>
    </dsp:sp>
    <dsp:sp modelId="{D533EAF2-501C-4D61-85B6-B2DD24C99200}">
      <dsp:nvSpPr>
        <dsp:cNvPr id="0" name=""/>
        <dsp:cNvSpPr/>
      </dsp:nvSpPr>
      <dsp:spPr>
        <a:xfrm>
          <a:off x="2412323" y="1826607"/>
          <a:ext cx="1743273" cy="1743273"/>
        </a:xfrm>
        <a:prstGeom prst="ellipse">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FontTx/>
            <a:buNone/>
          </a:pPr>
          <a:r>
            <a:rPr lang="en-US" sz="2000" kern="1200" dirty="0">
              <a:ln w="0"/>
              <a:solidFill>
                <a:schemeClr val="tx1"/>
              </a:solidFill>
              <a:effectLst>
                <a:outerShdw blurRad="38100" dist="19050" dir="2700000" algn="tl" rotWithShape="0">
                  <a:schemeClr val="dk1">
                    <a:alpha val="40000"/>
                  </a:schemeClr>
                </a:outerShdw>
              </a:effectLst>
            </a:rPr>
            <a:t>Mean Absolute Error (MAE)</a:t>
          </a:r>
          <a:endParaRPr lang="en-US" sz="2000" kern="1200" dirty="0"/>
        </a:p>
      </dsp:txBody>
      <dsp:txXfrm>
        <a:off x="2667619" y="2081903"/>
        <a:ext cx="1232681" cy="12326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E22C2-09DE-44FD-9C31-9954D3FD0CED}">
      <dsp:nvSpPr>
        <dsp:cNvPr id="0" name=""/>
        <dsp:cNvSpPr/>
      </dsp:nvSpPr>
      <dsp:spPr>
        <a:xfrm rot="5400000">
          <a:off x="547214" y="993024"/>
          <a:ext cx="1646469" cy="273968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C61730-A00F-451A-B0EF-EE4A21D03867}">
      <dsp:nvSpPr>
        <dsp:cNvPr id="0" name=""/>
        <dsp:cNvSpPr/>
      </dsp:nvSpPr>
      <dsp:spPr>
        <a:xfrm>
          <a:off x="272378" y="1811600"/>
          <a:ext cx="2473405" cy="2168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Linear</a:t>
          </a:r>
        </a:p>
        <a:p>
          <a:pPr marL="0" lvl="0" indent="0" algn="l" defTabSz="1733550">
            <a:lnSpc>
              <a:spcPct val="90000"/>
            </a:lnSpc>
            <a:spcBef>
              <a:spcPct val="0"/>
            </a:spcBef>
            <a:spcAft>
              <a:spcPct val="35000"/>
            </a:spcAft>
            <a:buNone/>
          </a:pPr>
          <a:r>
            <a:rPr lang="en-US" sz="3900" kern="1200" dirty="0"/>
            <a:t>Regression</a:t>
          </a:r>
        </a:p>
      </dsp:txBody>
      <dsp:txXfrm>
        <a:off x="272378" y="1811600"/>
        <a:ext cx="2473405" cy="2168085"/>
      </dsp:txXfrm>
    </dsp:sp>
    <dsp:sp modelId="{C6516365-E5B5-4DD6-8919-1AA64C4E1C94}">
      <dsp:nvSpPr>
        <dsp:cNvPr id="0" name=""/>
        <dsp:cNvSpPr/>
      </dsp:nvSpPr>
      <dsp:spPr>
        <a:xfrm>
          <a:off x="2279103" y="791325"/>
          <a:ext cx="466680" cy="466680"/>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FB89A5-E6B3-41C9-B95D-205B2BBEE944}">
      <dsp:nvSpPr>
        <dsp:cNvPr id="0" name=""/>
        <dsp:cNvSpPr/>
      </dsp:nvSpPr>
      <dsp:spPr>
        <a:xfrm rot="5400000">
          <a:off x="3575147" y="243759"/>
          <a:ext cx="1646469" cy="273968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058AE1-3F7F-48F4-A4CE-33C594CC5B7B}">
      <dsp:nvSpPr>
        <dsp:cNvPr id="0" name=""/>
        <dsp:cNvSpPr/>
      </dsp:nvSpPr>
      <dsp:spPr>
        <a:xfrm>
          <a:off x="3300310" y="1062335"/>
          <a:ext cx="2473405" cy="2168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Decision Tree</a:t>
          </a:r>
        </a:p>
      </dsp:txBody>
      <dsp:txXfrm>
        <a:off x="3300310" y="1062335"/>
        <a:ext cx="2473405" cy="2168085"/>
      </dsp:txXfrm>
    </dsp:sp>
    <dsp:sp modelId="{7A4A4EBC-A01C-4453-80DB-D8E0A75C8392}">
      <dsp:nvSpPr>
        <dsp:cNvPr id="0" name=""/>
        <dsp:cNvSpPr/>
      </dsp:nvSpPr>
      <dsp:spPr>
        <a:xfrm>
          <a:off x="5307035" y="42060"/>
          <a:ext cx="466680" cy="466680"/>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A4D82F-9417-43A3-BEC0-EE351803E736}">
      <dsp:nvSpPr>
        <dsp:cNvPr id="0" name=""/>
        <dsp:cNvSpPr/>
      </dsp:nvSpPr>
      <dsp:spPr>
        <a:xfrm rot="5400000">
          <a:off x="6603079" y="-505505"/>
          <a:ext cx="1646469" cy="273968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B84AEA-583E-45B5-BD6E-8D7DFCCA31C9}">
      <dsp:nvSpPr>
        <dsp:cNvPr id="0" name=""/>
        <dsp:cNvSpPr/>
      </dsp:nvSpPr>
      <dsp:spPr>
        <a:xfrm>
          <a:off x="6328242" y="313071"/>
          <a:ext cx="2473405" cy="2168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Random Forest</a:t>
          </a:r>
        </a:p>
      </dsp:txBody>
      <dsp:txXfrm>
        <a:off x="6328242" y="313071"/>
        <a:ext cx="2473405" cy="21680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56312-B968-4402-8C81-A9B9752EEA87}">
      <dsp:nvSpPr>
        <dsp:cNvPr id="0" name=""/>
        <dsp:cNvSpPr/>
      </dsp:nvSpPr>
      <dsp:spPr>
        <a:xfrm>
          <a:off x="3091936" y="810514"/>
          <a:ext cx="5407762" cy="5407762"/>
        </a:xfrm>
        <a:prstGeom prst="blockArc">
          <a:avLst>
            <a:gd name="adj1" fmla="val 11880000"/>
            <a:gd name="adj2" fmla="val 16200000"/>
            <a:gd name="adj3" fmla="val 4642"/>
          </a:avLst>
        </a:prstGeom>
        <a:gradFill rotWithShape="0">
          <a:gsLst>
            <a:gs pos="0">
              <a:schemeClr val="accent4">
                <a:shade val="90000"/>
                <a:hueOff val="-515868"/>
                <a:satOff val="0"/>
                <a:lumOff val="31458"/>
                <a:alphaOff val="0"/>
                <a:satMod val="103000"/>
                <a:lumMod val="102000"/>
                <a:tint val="94000"/>
              </a:schemeClr>
            </a:gs>
            <a:gs pos="50000">
              <a:schemeClr val="accent4">
                <a:shade val="90000"/>
                <a:hueOff val="-515868"/>
                <a:satOff val="0"/>
                <a:lumOff val="31458"/>
                <a:alphaOff val="0"/>
                <a:satMod val="110000"/>
                <a:lumMod val="100000"/>
                <a:shade val="100000"/>
              </a:schemeClr>
            </a:gs>
            <a:gs pos="100000">
              <a:schemeClr val="accent4">
                <a:shade val="90000"/>
                <a:hueOff val="-515868"/>
                <a:satOff val="0"/>
                <a:lumOff val="3145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9A8C5F5-61CB-4DB4-BA55-AD9215D7C2B6}">
      <dsp:nvSpPr>
        <dsp:cNvPr id="0" name=""/>
        <dsp:cNvSpPr/>
      </dsp:nvSpPr>
      <dsp:spPr>
        <a:xfrm>
          <a:off x="3091936" y="810514"/>
          <a:ext cx="5407762" cy="5407762"/>
        </a:xfrm>
        <a:prstGeom prst="blockArc">
          <a:avLst>
            <a:gd name="adj1" fmla="val 7560000"/>
            <a:gd name="adj2" fmla="val 11880000"/>
            <a:gd name="adj3" fmla="val 4642"/>
          </a:avLst>
        </a:prstGeom>
        <a:gradFill rotWithShape="0">
          <a:gsLst>
            <a:gs pos="0">
              <a:schemeClr val="accent4">
                <a:shade val="90000"/>
                <a:hueOff val="-386901"/>
                <a:satOff val="0"/>
                <a:lumOff val="23594"/>
                <a:alphaOff val="0"/>
                <a:satMod val="103000"/>
                <a:lumMod val="102000"/>
                <a:tint val="94000"/>
              </a:schemeClr>
            </a:gs>
            <a:gs pos="50000">
              <a:schemeClr val="accent4">
                <a:shade val="90000"/>
                <a:hueOff val="-386901"/>
                <a:satOff val="0"/>
                <a:lumOff val="23594"/>
                <a:alphaOff val="0"/>
                <a:satMod val="110000"/>
                <a:lumMod val="100000"/>
                <a:shade val="100000"/>
              </a:schemeClr>
            </a:gs>
            <a:gs pos="100000">
              <a:schemeClr val="accent4">
                <a:shade val="90000"/>
                <a:hueOff val="-386901"/>
                <a:satOff val="0"/>
                <a:lumOff val="2359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A999AD6-E3DE-48EB-AC22-D18EED8604AE}">
      <dsp:nvSpPr>
        <dsp:cNvPr id="0" name=""/>
        <dsp:cNvSpPr/>
      </dsp:nvSpPr>
      <dsp:spPr>
        <a:xfrm>
          <a:off x="3091936" y="810514"/>
          <a:ext cx="5407762" cy="5407762"/>
        </a:xfrm>
        <a:prstGeom prst="blockArc">
          <a:avLst>
            <a:gd name="adj1" fmla="val 3240000"/>
            <a:gd name="adj2" fmla="val 7560000"/>
            <a:gd name="adj3" fmla="val 4642"/>
          </a:avLst>
        </a:prstGeom>
        <a:gradFill rotWithShape="0">
          <a:gsLst>
            <a:gs pos="0">
              <a:schemeClr val="accent4">
                <a:shade val="90000"/>
                <a:hueOff val="-257934"/>
                <a:satOff val="0"/>
                <a:lumOff val="15729"/>
                <a:alphaOff val="0"/>
                <a:satMod val="103000"/>
                <a:lumMod val="102000"/>
                <a:tint val="94000"/>
              </a:schemeClr>
            </a:gs>
            <a:gs pos="50000">
              <a:schemeClr val="accent4">
                <a:shade val="90000"/>
                <a:hueOff val="-257934"/>
                <a:satOff val="0"/>
                <a:lumOff val="15729"/>
                <a:alphaOff val="0"/>
                <a:satMod val="110000"/>
                <a:lumMod val="100000"/>
                <a:shade val="100000"/>
              </a:schemeClr>
            </a:gs>
            <a:gs pos="100000">
              <a:schemeClr val="accent4">
                <a:shade val="90000"/>
                <a:hueOff val="-257934"/>
                <a:satOff val="0"/>
                <a:lumOff val="1572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918C8A8-3028-4217-92A9-197BFD64EAE9}">
      <dsp:nvSpPr>
        <dsp:cNvPr id="0" name=""/>
        <dsp:cNvSpPr/>
      </dsp:nvSpPr>
      <dsp:spPr>
        <a:xfrm>
          <a:off x="3091936" y="810514"/>
          <a:ext cx="5407762" cy="5407762"/>
        </a:xfrm>
        <a:prstGeom prst="blockArc">
          <a:avLst>
            <a:gd name="adj1" fmla="val 20520000"/>
            <a:gd name="adj2" fmla="val 3240000"/>
            <a:gd name="adj3" fmla="val 4642"/>
          </a:avLst>
        </a:prstGeom>
        <a:gradFill rotWithShape="0">
          <a:gsLst>
            <a:gs pos="0">
              <a:schemeClr val="accent4">
                <a:shade val="90000"/>
                <a:hueOff val="-128967"/>
                <a:satOff val="0"/>
                <a:lumOff val="7864"/>
                <a:alphaOff val="0"/>
                <a:satMod val="103000"/>
                <a:lumMod val="102000"/>
                <a:tint val="94000"/>
              </a:schemeClr>
            </a:gs>
            <a:gs pos="50000">
              <a:schemeClr val="accent4">
                <a:shade val="90000"/>
                <a:hueOff val="-128967"/>
                <a:satOff val="0"/>
                <a:lumOff val="7864"/>
                <a:alphaOff val="0"/>
                <a:satMod val="110000"/>
                <a:lumMod val="100000"/>
                <a:shade val="100000"/>
              </a:schemeClr>
            </a:gs>
            <a:gs pos="100000">
              <a:schemeClr val="accent4">
                <a:shade val="90000"/>
                <a:hueOff val="-128967"/>
                <a:satOff val="0"/>
                <a:lumOff val="786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941BF63-39D2-422F-ABDF-04D871D7482A}">
      <dsp:nvSpPr>
        <dsp:cNvPr id="0" name=""/>
        <dsp:cNvSpPr/>
      </dsp:nvSpPr>
      <dsp:spPr>
        <a:xfrm>
          <a:off x="3091936" y="810514"/>
          <a:ext cx="5407762" cy="5407762"/>
        </a:xfrm>
        <a:prstGeom prst="blockArc">
          <a:avLst>
            <a:gd name="adj1" fmla="val 16200000"/>
            <a:gd name="adj2" fmla="val 20520000"/>
            <a:gd name="adj3" fmla="val 4642"/>
          </a:avLst>
        </a:prstGeom>
        <a:gradFill rotWithShape="0">
          <a:gsLst>
            <a:gs pos="0">
              <a:schemeClr val="accent4">
                <a:shade val="90000"/>
                <a:hueOff val="0"/>
                <a:satOff val="0"/>
                <a:lumOff val="0"/>
                <a:alphaOff val="0"/>
                <a:satMod val="103000"/>
                <a:lumMod val="102000"/>
                <a:tint val="94000"/>
              </a:schemeClr>
            </a:gs>
            <a:gs pos="50000">
              <a:schemeClr val="accent4">
                <a:shade val="90000"/>
                <a:hueOff val="0"/>
                <a:satOff val="0"/>
                <a:lumOff val="0"/>
                <a:alphaOff val="0"/>
                <a:satMod val="110000"/>
                <a:lumMod val="100000"/>
                <a:shade val="100000"/>
              </a:schemeClr>
            </a:gs>
            <a:gs pos="100000">
              <a:schemeClr val="accent4">
                <a:shade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6C23E80-3D8F-4620-8641-DEB4E2B4CE8E}">
      <dsp:nvSpPr>
        <dsp:cNvPr id="0" name=""/>
        <dsp:cNvSpPr/>
      </dsp:nvSpPr>
      <dsp:spPr>
        <a:xfrm>
          <a:off x="4550622" y="2269200"/>
          <a:ext cx="2490390" cy="2490390"/>
        </a:xfrm>
        <a:prstGeom prst="ellipse">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US" sz="4200" kern="1200" dirty="0"/>
            <a:t>Metrics</a:t>
          </a:r>
        </a:p>
      </dsp:txBody>
      <dsp:txXfrm>
        <a:off x="4915331" y="2633909"/>
        <a:ext cx="1760972" cy="1760972"/>
      </dsp:txXfrm>
    </dsp:sp>
    <dsp:sp modelId="{DBB999CA-938D-42A4-9175-529090DFD178}">
      <dsp:nvSpPr>
        <dsp:cNvPr id="0" name=""/>
        <dsp:cNvSpPr/>
      </dsp:nvSpPr>
      <dsp:spPr>
        <a:xfrm>
          <a:off x="4924180" y="1635"/>
          <a:ext cx="1743273" cy="1743273"/>
        </a:xfrm>
        <a:prstGeom prst="ellipse">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FontTx/>
            <a:buNone/>
          </a:pPr>
          <a:r>
            <a:rPr lang="en-US" sz="2000" kern="1200">
              <a:ln w="0"/>
              <a:effectLst>
                <a:outerShdw blurRad="38100" dist="19050" dir="2700000" algn="tl" rotWithShape="0">
                  <a:schemeClr val="dk1">
                    <a:alpha val="40000"/>
                  </a:schemeClr>
                </a:outerShdw>
              </a:effectLst>
            </a:rPr>
            <a:t>R-Squared</a:t>
          </a:r>
          <a:endParaRPr lang="en-US" sz="2000" kern="1200" dirty="0"/>
        </a:p>
      </dsp:txBody>
      <dsp:txXfrm>
        <a:off x="5179476" y="256931"/>
        <a:ext cx="1232681" cy="1232681"/>
      </dsp:txXfrm>
    </dsp:sp>
    <dsp:sp modelId="{71633B3E-B612-4A23-9B5D-241E30894CE1}">
      <dsp:nvSpPr>
        <dsp:cNvPr id="0" name=""/>
        <dsp:cNvSpPr/>
      </dsp:nvSpPr>
      <dsp:spPr>
        <a:xfrm>
          <a:off x="7436038" y="1826607"/>
          <a:ext cx="1743273" cy="1743273"/>
        </a:xfrm>
        <a:prstGeom prst="ellipse">
          <a:avLst/>
        </a:prstGeom>
        <a:gradFill rotWithShape="0">
          <a:gsLst>
            <a:gs pos="0">
              <a:schemeClr val="accent4">
                <a:shade val="80000"/>
                <a:hueOff val="-128321"/>
                <a:satOff val="0"/>
                <a:lumOff val="8469"/>
                <a:alphaOff val="0"/>
                <a:satMod val="103000"/>
                <a:lumMod val="102000"/>
                <a:tint val="94000"/>
              </a:schemeClr>
            </a:gs>
            <a:gs pos="50000">
              <a:schemeClr val="accent4">
                <a:shade val="80000"/>
                <a:hueOff val="-128321"/>
                <a:satOff val="0"/>
                <a:lumOff val="8469"/>
                <a:alphaOff val="0"/>
                <a:satMod val="110000"/>
                <a:lumMod val="100000"/>
                <a:shade val="100000"/>
              </a:schemeClr>
            </a:gs>
            <a:gs pos="100000">
              <a:schemeClr val="accent4">
                <a:shade val="80000"/>
                <a:hueOff val="-128321"/>
                <a:satOff val="0"/>
                <a:lumOff val="846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FontTx/>
            <a:buNone/>
          </a:pPr>
          <a:r>
            <a:rPr lang="en-US" sz="2000" kern="1200">
              <a:ln w="0"/>
              <a:effectLst>
                <a:outerShdw blurRad="38100" dist="19050" dir="2700000" algn="tl" rotWithShape="0">
                  <a:schemeClr val="dk1">
                    <a:alpha val="40000"/>
                  </a:schemeClr>
                </a:outerShdw>
              </a:effectLst>
            </a:rPr>
            <a:t>Adjusted R-Squared</a:t>
          </a:r>
          <a:endParaRPr lang="en-US" sz="2000" kern="1200" dirty="0"/>
        </a:p>
      </dsp:txBody>
      <dsp:txXfrm>
        <a:off x="7691334" y="2081903"/>
        <a:ext cx="1232681" cy="1232681"/>
      </dsp:txXfrm>
    </dsp:sp>
    <dsp:sp modelId="{E164F867-104C-4ABA-ADE7-65D8A972C8F6}">
      <dsp:nvSpPr>
        <dsp:cNvPr id="0" name=""/>
        <dsp:cNvSpPr/>
      </dsp:nvSpPr>
      <dsp:spPr>
        <a:xfrm>
          <a:off x="6476594" y="4779472"/>
          <a:ext cx="1743273" cy="1743273"/>
        </a:xfrm>
        <a:prstGeom prst="ellipse">
          <a:avLst/>
        </a:prstGeom>
        <a:gradFill rotWithShape="0">
          <a:gsLst>
            <a:gs pos="0">
              <a:schemeClr val="accent4">
                <a:shade val="80000"/>
                <a:hueOff val="-256642"/>
                <a:satOff val="0"/>
                <a:lumOff val="16938"/>
                <a:alphaOff val="0"/>
                <a:satMod val="103000"/>
                <a:lumMod val="102000"/>
                <a:tint val="94000"/>
              </a:schemeClr>
            </a:gs>
            <a:gs pos="50000">
              <a:schemeClr val="accent4">
                <a:shade val="80000"/>
                <a:hueOff val="-256642"/>
                <a:satOff val="0"/>
                <a:lumOff val="16938"/>
                <a:alphaOff val="0"/>
                <a:satMod val="110000"/>
                <a:lumMod val="100000"/>
                <a:shade val="100000"/>
              </a:schemeClr>
            </a:gs>
            <a:gs pos="100000">
              <a:schemeClr val="accent4">
                <a:shade val="80000"/>
                <a:hueOff val="-256642"/>
                <a:satOff val="0"/>
                <a:lumOff val="1693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FontTx/>
            <a:buNone/>
          </a:pPr>
          <a:r>
            <a:rPr lang="en-US" sz="2000" kern="1200">
              <a:ln w="0"/>
              <a:effectLst>
                <a:outerShdw blurRad="38100" dist="19050" dir="2700000" algn="tl" rotWithShape="0">
                  <a:schemeClr val="dk1">
                    <a:alpha val="40000"/>
                  </a:schemeClr>
                </a:outerShdw>
              </a:effectLst>
            </a:rPr>
            <a:t>Mean Squared Error (MSE)</a:t>
          </a:r>
          <a:endParaRPr lang="en-US" sz="2000" kern="1200" dirty="0"/>
        </a:p>
      </dsp:txBody>
      <dsp:txXfrm>
        <a:off x="6731890" y="5034768"/>
        <a:ext cx="1232681" cy="1232681"/>
      </dsp:txXfrm>
    </dsp:sp>
    <dsp:sp modelId="{766D8A4A-1094-49E5-95C8-E8E932659563}">
      <dsp:nvSpPr>
        <dsp:cNvPr id="0" name=""/>
        <dsp:cNvSpPr/>
      </dsp:nvSpPr>
      <dsp:spPr>
        <a:xfrm>
          <a:off x="3371767" y="4779472"/>
          <a:ext cx="1743273" cy="1743273"/>
        </a:xfrm>
        <a:prstGeom prst="ellipse">
          <a:avLst/>
        </a:prstGeom>
        <a:gradFill rotWithShape="0">
          <a:gsLst>
            <a:gs pos="0">
              <a:schemeClr val="accent4">
                <a:shade val="80000"/>
                <a:hueOff val="-384962"/>
                <a:satOff val="0"/>
                <a:lumOff val="25406"/>
                <a:alphaOff val="0"/>
                <a:satMod val="103000"/>
                <a:lumMod val="102000"/>
                <a:tint val="94000"/>
              </a:schemeClr>
            </a:gs>
            <a:gs pos="50000">
              <a:schemeClr val="accent4">
                <a:shade val="80000"/>
                <a:hueOff val="-384962"/>
                <a:satOff val="0"/>
                <a:lumOff val="25406"/>
                <a:alphaOff val="0"/>
                <a:satMod val="110000"/>
                <a:lumMod val="100000"/>
                <a:shade val="100000"/>
              </a:schemeClr>
            </a:gs>
            <a:gs pos="100000">
              <a:schemeClr val="accent4">
                <a:shade val="80000"/>
                <a:hueOff val="-384962"/>
                <a:satOff val="0"/>
                <a:lumOff val="254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FontTx/>
            <a:buNone/>
          </a:pPr>
          <a:r>
            <a:rPr lang="en-US" sz="2000" kern="1200">
              <a:ln w="0"/>
              <a:effectLst>
                <a:outerShdw blurRad="38100" dist="19050" dir="2700000" algn="tl" rotWithShape="0">
                  <a:schemeClr val="dk1">
                    <a:alpha val="40000"/>
                  </a:schemeClr>
                </a:outerShdw>
              </a:effectLst>
            </a:rPr>
            <a:t>Root Mean Squared Error (RMSE)</a:t>
          </a:r>
          <a:endParaRPr lang="en-US" sz="2000" kern="1200" dirty="0"/>
        </a:p>
      </dsp:txBody>
      <dsp:txXfrm>
        <a:off x="3627063" y="5034768"/>
        <a:ext cx="1232681" cy="1232681"/>
      </dsp:txXfrm>
    </dsp:sp>
    <dsp:sp modelId="{D533EAF2-501C-4D61-85B6-B2DD24C99200}">
      <dsp:nvSpPr>
        <dsp:cNvPr id="0" name=""/>
        <dsp:cNvSpPr/>
      </dsp:nvSpPr>
      <dsp:spPr>
        <a:xfrm>
          <a:off x="2412323" y="1826607"/>
          <a:ext cx="1743273" cy="1743273"/>
        </a:xfrm>
        <a:prstGeom prst="ellipse">
          <a:avLst/>
        </a:prstGeom>
        <a:gradFill rotWithShape="0">
          <a:gsLst>
            <a:gs pos="0">
              <a:schemeClr val="accent4">
                <a:shade val="80000"/>
                <a:hueOff val="-513283"/>
                <a:satOff val="0"/>
                <a:lumOff val="33875"/>
                <a:alphaOff val="0"/>
                <a:satMod val="103000"/>
                <a:lumMod val="102000"/>
                <a:tint val="94000"/>
              </a:schemeClr>
            </a:gs>
            <a:gs pos="50000">
              <a:schemeClr val="accent4">
                <a:shade val="80000"/>
                <a:hueOff val="-513283"/>
                <a:satOff val="0"/>
                <a:lumOff val="33875"/>
                <a:alphaOff val="0"/>
                <a:satMod val="110000"/>
                <a:lumMod val="100000"/>
                <a:shade val="100000"/>
              </a:schemeClr>
            </a:gs>
            <a:gs pos="100000">
              <a:schemeClr val="accent4">
                <a:shade val="80000"/>
                <a:hueOff val="-513283"/>
                <a:satOff val="0"/>
                <a:lumOff val="3387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FontTx/>
            <a:buNone/>
          </a:pPr>
          <a:r>
            <a:rPr lang="en-US" sz="2000" kern="1200">
              <a:ln w="0"/>
              <a:effectLst>
                <a:outerShdw blurRad="38100" dist="19050" dir="2700000" algn="tl" rotWithShape="0">
                  <a:schemeClr val="dk1">
                    <a:alpha val="40000"/>
                  </a:schemeClr>
                </a:outerShdw>
              </a:effectLst>
            </a:rPr>
            <a:t>Mean Absolute Error (MAE)</a:t>
          </a:r>
          <a:endParaRPr lang="en-US" sz="2000" kern="1200" dirty="0"/>
        </a:p>
      </dsp:txBody>
      <dsp:txXfrm>
        <a:off x="2667619" y="2081903"/>
        <a:ext cx="1232681" cy="12326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AAD46-2C4F-4FF0-8EAA-E05806FDE465}">
      <dsp:nvSpPr>
        <dsp:cNvPr id="0" name=""/>
        <dsp:cNvSpPr/>
      </dsp:nvSpPr>
      <dsp:spPr>
        <a:xfrm>
          <a:off x="467406" y="794603"/>
          <a:ext cx="1848488" cy="161581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marL="0" lvl="0" indent="0" algn="ctr" defTabSz="622300">
            <a:lnSpc>
              <a:spcPct val="90000"/>
            </a:lnSpc>
            <a:spcBef>
              <a:spcPct val="0"/>
            </a:spcBef>
            <a:spcAft>
              <a:spcPct val="35000"/>
            </a:spcAft>
            <a:buNone/>
          </a:pPr>
          <a:r>
            <a:rPr lang="en-US" sz="1400" kern="1200" dirty="0"/>
            <a:t>Let’s say 5</a:t>
          </a:r>
        </a:p>
      </dsp:txBody>
      <dsp:txXfrm>
        <a:off x="929529" y="1036975"/>
        <a:ext cx="901138" cy="1131067"/>
      </dsp:txXfrm>
    </dsp:sp>
    <dsp:sp modelId="{76FFD9D7-A8BC-41D6-92A1-DAD05B60DAE9}">
      <dsp:nvSpPr>
        <dsp:cNvPr id="0" name=""/>
        <dsp:cNvSpPr/>
      </dsp:nvSpPr>
      <dsp:spPr>
        <a:xfrm>
          <a:off x="5284" y="1140386"/>
          <a:ext cx="924244" cy="9242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Enter the wind speed</a:t>
          </a:r>
        </a:p>
      </dsp:txBody>
      <dsp:txXfrm>
        <a:off x="140636" y="1275738"/>
        <a:ext cx="653540" cy="653540"/>
      </dsp:txXfrm>
    </dsp:sp>
    <dsp:sp modelId="{6B0AF6FE-EFFE-4036-932D-88734E55761F}">
      <dsp:nvSpPr>
        <dsp:cNvPr id="0" name=""/>
        <dsp:cNvSpPr/>
      </dsp:nvSpPr>
      <dsp:spPr>
        <a:xfrm>
          <a:off x="2893548" y="794603"/>
          <a:ext cx="1848488" cy="161581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marL="0" lvl="0" indent="0" algn="ctr" defTabSz="622300">
            <a:lnSpc>
              <a:spcPct val="90000"/>
            </a:lnSpc>
            <a:spcBef>
              <a:spcPct val="0"/>
            </a:spcBef>
            <a:spcAft>
              <a:spcPct val="35000"/>
            </a:spcAft>
            <a:buNone/>
          </a:pPr>
          <a:r>
            <a:rPr lang="en-US" sz="1400" kern="1200" dirty="0"/>
            <a:t>Let’s say 60</a:t>
          </a:r>
        </a:p>
      </dsp:txBody>
      <dsp:txXfrm>
        <a:off x="3355670" y="1036975"/>
        <a:ext cx="901138" cy="1131067"/>
      </dsp:txXfrm>
    </dsp:sp>
    <dsp:sp modelId="{D04067C2-2344-4E89-BECA-3C2CDD45F3DA}">
      <dsp:nvSpPr>
        <dsp:cNvPr id="0" name=""/>
        <dsp:cNvSpPr/>
      </dsp:nvSpPr>
      <dsp:spPr>
        <a:xfrm>
          <a:off x="2431425" y="1140386"/>
          <a:ext cx="924244" cy="9242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Enter the Wind Direction</a:t>
          </a:r>
        </a:p>
      </dsp:txBody>
      <dsp:txXfrm>
        <a:off x="2566777" y="1275738"/>
        <a:ext cx="653540" cy="653540"/>
      </dsp:txXfrm>
    </dsp:sp>
    <dsp:sp modelId="{CA5E794C-0E7D-4832-9DEA-BCCBC806A5C1}">
      <dsp:nvSpPr>
        <dsp:cNvPr id="0" name=""/>
        <dsp:cNvSpPr/>
      </dsp:nvSpPr>
      <dsp:spPr>
        <a:xfrm>
          <a:off x="5319689" y="794603"/>
          <a:ext cx="1848488" cy="161581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0" lvl="0" indent="0" algn="ctr" defTabSz="666750">
            <a:lnSpc>
              <a:spcPct val="90000"/>
            </a:lnSpc>
            <a:spcBef>
              <a:spcPct val="0"/>
            </a:spcBef>
            <a:spcAft>
              <a:spcPct val="35000"/>
            </a:spcAft>
            <a:buNone/>
          </a:pPr>
          <a:r>
            <a:rPr lang="en-US" sz="1500" kern="1200" dirty="0"/>
            <a:t>Lets say 15</a:t>
          </a:r>
        </a:p>
      </dsp:txBody>
      <dsp:txXfrm>
        <a:off x="5781811" y="1036975"/>
        <a:ext cx="901138" cy="1131067"/>
      </dsp:txXfrm>
    </dsp:sp>
    <dsp:sp modelId="{284CD347-5602-4CBD-B994-34F17EC30602}">
      <dsp:nvSpPr>
        <dsp:cNvPr id="0" name=""/>
        <dsp:cNvSpPr/>
      </dsp:nvSpPr>
      <dsp:spPr>
        <a:xfrm>
          <a:off x="4857567" y="1140386"/>
          <a:ext cx="924244" cy="9242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Enter the temperature</a:t>
          </a:r>
        </a:p>
      </dsp:txBody>
      <dsp:txXfrm>
        <a:off x="4992919" y="1275738"/>
        <a:ext cx="653540" cy="653540"/>
      </dsp:txXfrm>
    </dsp:sp>
    <dsp:sp modelId="{BA0DD65E-69A0-4CDF-85E7-216AB367479E}">
      <dsp:nvSpPr>
        <dsp:cNvPr id="0" name=""/>
        <dsp:cNvSpPr/>
      </dsp:nvSpPr>
      <dsp:spPr>
        <a:xfrm>
          <a:off x="7745830" y="794603"/>
          <a:ext cx="1848488" cy="161581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0" lvl="0" indent="0" algn="ctr" defTabSz="666750">
            <a:lnSpc>
              <a:spcPct val="90000"/>
            </a:lnSpc>
            <a:spcBef>
              <a:spcPct val="0"/>
            </a:spcBef>
            <a:spcAft>
              <a:spcPct val="35000"/>
            </a:spcAft>
            <a:buNone/>
          </a:pPr>
          <a:r>
            <a:rPr lang="en-US" sz="1500" kern="1200" dirty="0"/>
            <a:t>Parameter Value</a:t>
          </a:r>
        </a:p>
      </dsp:txBody>
      <dsp:txXfrm>
        <a:off x="8207952" y="1036975"/>
        <a:ext cx="901138" cy="1131067"/>
      </dsp:txXfrm>
    </dsp:sp>
    <dsp:sp modelId="{E8DFC8E6-E701-4E51-8632-68CC27BA91A6}">
      <dsp:nvSpPr>
        <dsp:cNvPr id="0" name=""/>
        <dsp:cNvSpPr/>
      </dsp:nvSpPr>
      <dsp:spPr>
        <a:xfrm>
          <a:off x="7283708" y="1140386"/>
          <a:ext cx="924244" cy="9242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Enter other known parameters</a:t>
          </a:r>
        </a:p>
      </dsp:txBody>
      <dsp:txXfrm>
        <a:off x="7419060" y="1275738"/>
        <a:ext cx="653540" cy="653540"/>
      </dsp:txXfrm>
    </dsp:sp>
    <dsp:sp modelId="{F383C041-B9DE-4D66-A8E7-0539C1D1119A}">
      <dsp:nvSpPr>
        <dsp:cNvPr id="0" name=""/>
        <dsp:cNvSpPr/>
      </dsp:nvSpPr>
      <dsp:spPr>
        <a:xfrm>
          <a:off x="10171971" y="794603"/>
          <a:ext cx="1848488" cy="161581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0" lvl="0" indent="0" algn="ctr" defTabSz="666750">
            <a:lnSpc>
              <a:spcPct val="90000"/>
            </a:lnSpc>
            <a:spcBef>
              <a:spcPct val="0"/>
            </a:spcBef>
            <a:spcAft>
              <a:spcPct val="35000"/>
            </a:spcAft>
            <a:buNone/>
          </a:pPr>
          <a:r>
            <a:rPr lang="en-US" sz="1500" kern="1200" dirty="0"/>
            <a:t>1000</a:t>
          </a:r>
        </a:p>
      </dsp:txBody>
      <dsp:txXfrm>
        <a:off x="10634093" y="1036975"/>
        <a:ext cx="901138" cy="1131067"/>
      </dsp:txXfrm>
    </dsp:sp>
    <dsp:sp modelId="{26CB98B3-F48F-4E62-884A-712CD285CB95}">
      <dsp:nvSpPr>
        <dsp:cNvPr id="0" name=""/>
        <dsp:cNvSpPr/>
      </dsp:nvSpPr>
      <dsp:spPr>
        <a:xfrm>
          <a:off x="9709849" y="1140386"/>
          <a:ext cx="924244" cy="9242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Enter the Desired Power Output</a:t>
          </a:r>
        </a:p>
      </dsp:txBody>
      <dsp:txXfrm>
        <a:off x="9845201" y="1275738"/>
        <a:ext cx="653540" cy="65354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9FE935-41F7-450D-9DEB-1A74BD1E2FA4}"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0B663C-147C-4695-824C-ADF61B0A0565}" type="slidenum">
              <a:rPr lang="en-US" smtClean="0"/>
              <a:t>‹#›</a:t>
            </a:fld>
            <a:endParaRPr lang="en-US"/>
          </a:p>
        </p:txBody>
      </p:sp>
    </p:spTree>
    <p:extLst>
      <p:ext uri="{BB962C8B-B14F-4D97-AF65-F5344CB8AC3E}">
        <p14:creationId xmlns:p14="http://schemas.microsoft.com/office/powerpoint/2010/main" val="190695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0D0D0D"/>
              </a:solidFill>
              <a:effectLst/>
              <a:highlight>
                <a:srgbClr val="FFFFFF"/>
              </a:highlight>
              <a:latin typeface="Söhne"/>
            </a:endParaRPr>
          </a:p>
          <a:p>
            <a:endParaRPr lang="en-US" dirty="0"/>
          </a:p>
        </p:txBody>
      </p:sp>
      <p:sp>
        <p:nvSpPr>
          <p:cNvPr id="4" name="Slide Number Placeholder 3"/>
          <p:cNvSpPr>
            <a:spLocks noGrp="1"/>
          </p:cNvSpPr>
          <p:nvPr>
            <p:ph type="sldNum" sz="quarter" idx="5"/>
          </p:nvPr>
        </p:nvSpPr>
        <p:spPr/>
        <p:txBody>
          <a:bodyPr/>
          <a:lstStyle/>
          <a:p>
            <a:fld id="{640B663C-147C-4695-824C-ADF61B0A0565}" type="slidenum">
              <a:rPr lang="en-US" smtClean="0"/>
              <a:t>2</a:t>
            </a:fld>
            <a:endParaRPr lang="en-US"/>
          </a:p>
        </p:txBody>
      </p:sp>
    </p:spTree>
    <p:extLst>
      <p:ext uri="{BB962C8B-B14F-4D97-AF65-F5344CB8AC3E}">
        <p14:creationId xmlns:p14="http://schemas.microsoft.com/office/powerpoint/2010/main" val="3113834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0B663C-147C-4695-824C-ADF61B0A0565}" type="slidenum">
              <a:rPr lang="en-US" smtClean="0"/>
              <a:t>11</a:t>
            </a:fld>
            <a:endParaRPr lang="en-US"/>
          </a:p>
        </p:txBody>
      </p:sp>
    </p:spTree>
    <p:extLst>
      <p:ext uri="{BB962C8B-B14F-4D97-AF65-F5344CB8AC3E}">
        <p14:creationId xmlns:p14="http://schemas.microsoft.com/office/powerpoint/2010/main" val="3132050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0B663C-147C-4695-824C-ADF61B0A0565}" type="slidenum">
              <a:rPr lang="en-US" smtClean="0"/>
              <a:t>12</a:t>
            </a:fld>
            <a:endParaRPr lang="en-US"/>
          </a:p>
        </p:txBody>
      </p:sp>
    </p:spTree>
    <p:extLst>
      <p:ext uri="{BB962C8B-B14F-4D97-AF65-F5344CB8AC3E}">
        <p14:creationId xmlns:p14="http://schemas.microsoft.com/office/powerpoint/2010/main" val="1624199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0B663C-147C-4695-824C-ADF61B0A0565}" type="slidenum">
              <a:rPr lang="en-US" smtClean="0"/>
              <a:t>13</a:t>
            </a:fld>
            <a:endParaRPr lang="en-US"/>
          </a:p>
        </p:txBody>
      </p:sp>
    </p:spTree>
    <p:extLst>
      <p:ext uri="{BB962C8B-B14F-4D97-AF65-F5344CB8AC3E}">
        <p14:creationId xmlns:p14="http://schemas.microsoft.com/office/powerpoint/2010/main" val="1942409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0D0D0D"/>
              </a:solidFill>
              <a:effectLst/>
              <a:highlight>
                <a:srgbClr val="FFFFFF"/>
              </a:highlight>
              <a:latin typeface="Söhne"/>
            </a:endParaRPr>
          </a:p>
        </p:txBody>
      </p:sp>
      <p:sp>
        <p:nvSpPr>
          <p:cNvPr id="4" name="Slide Number Placeholder 3"/>
          <p:cNvSpPr>
            <a:spLocks noGrp="1"/>
          </p:cNvSpPr>
          <p:nvPr>
            <p:ph type="sldNum" sz="quarter" idx="5"/>
          </p:nvPr>
        </p:nvSpPr>
        <p:spPr/>
        <p:txBody>
          <a:bodyPr/>
          <a:lstStyle/>
          <a:p>
            <a:fld id="{640B663C-147C-4695-824C-ADF61B0A0565}" type="slidenum">
              <a:rPr lang="en-US" smtClean="0"/>
              <a:t>14</a:t>
            </a:fld>
            <a:endParaRPr lang="en-US"/>
          </a:p>
        </p:txBody>
      </p:sp>
    </p:spTree>
    <p:extLst>
      <p:ext uri="{BB962C8B-B14F-4D97-AF65-F5344CB8AC3E}">
        <p14:creationId xmlns:p14="http://schemas.microsoft.com/office/powerpoint/2010/main" val="3637502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0B663C-147C-4695-824C-ADF61B0A0565}" type="slidenum">
              <a:rPr lang="en-US" smtClean="0"/>
              <a:t>15</a:t>
            </a:fld>
            <a:endParaRPr lang="en-US"/>
          </a:p>
        </p:txBody>
      </p:sp>
    </p:spTree>
    <p:extLst>
      <p:ext uri="{BB962C8B-B14F-4D97-AF65-F5344CB8AC3E}">
        <p14:creationId xmlns:p14="http://schemas.microsoft.com/office/powerpoint/2010/main" val="291660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0B663C-147C-4695-824C-ADF61B0A0565}" type="slidenum">
              <a:rPr lang="en-US" smtClean="0"/>
              <a:t>16</a:t>
            </a:fld>
            <a:endParaRPr lang="en-US"/>
          </a:p>
        </p:txBody>
      </p:sp>
    </p:spTree>
    <p:extLst>
      <p:ext uri="{BB962C8B-B14F-4D97-AF65-F5344CB8AC3E}">
        <p14:creationId xmlns:p14="http://schemas.microsoft.com/office/powerpoint/2010/main" val="2272222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0B663C-147C-4695-824C-ADF61B0A0565}" type="slidenum">
              <a:rPr lang="en-US" smtClean="0"/>
              <a:t>17</a:t>
            </a:fld>
            <a:endParaRPr lang="en-US"/>
          </a:p>
        </p:txBody>
      </p:sp>
    </p:spTree>
    <p:extLst>
      <p:ext uri="{BB962C8B-B14F-4D97-AF65-F5344CB8AC3E}">
        <p14:creationId xmlns:p14="http://schemas.microsoft.com/office/powerpoint/2010/main" val="540495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0B663C-147C-4695-824C-ADF61B0A0565}" type="slidenum">
              <a:rPr lang="en-US" smtClean="0"/>
              <a:t>18</a:t>
            </a:fld>
            <a:endParaRPr lang="en-US"/>
          </a:p>
        </p:txBody>
      </p:sp>
    </p:spTree>
    <p:extLst>
      <p:ext uri="{BB962C8B-B14F-4D97-AF65-F5344CB8AC3E}">
        <p14:creationId xmlns:p14="http://schemas.microsoft.com/office/powerpoint/2010/main" val="4046184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0B663C-147C-4695-824C-ADF61B0A0565}" type="slidenum">
              <a:rPr lang="en-US" smtClean="0"/>
              <a:t>19</a:t>
            </a:fld>
            <a:endParaRPr lang="en-US"/>
          </a:p>
        </p:txBody>
      </p:sp>
    </p:spTree>
    <p:extLst>
      <p:ext uri="{BB962C8B-B14F-4D97-AF65-F5344CB8AC3E}">
        <p14:creationId xmlns:p14="http://schemas.microsoft.com/office/powerpoint/2010/main" val="1671976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0B663C-147C-4695-824C-ADF61B0A0565}" type="slidenum">
              <a:rPr lang="en-US" smtClean="0"/>
              <a:t>20</a:t>
            </a:fld>
            <a:endParaRPr lang="en-US"/>
          </a:p>
        </p:txBody>
      </p:sp>
    </p:spTree>
    <p:extLst>
      <p:ext uri="{BB962C8B-B14F-4D97-AF65-F5344CB8AC3E}">
        <p14:creationId xmlns:p14="http://schemas.microsoft.com/office/powerpoint/2010/main" val="1423239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br>
              <a:rPr lang="en-US" b="0" i="0" dirty="0">
                <a:solidFill>
                  <a:srgbClr val="000000"/>
                </a:solidFill>
                <a:effectLst/>
                <a:highlight>
                  <a:srgbClr val="FFFFFF"/>
                </a:highlight>
                <a:latin typeface="Inter"/>
              </a:rPr>
            </a:br>
            <a:endParaRPr lang="en-US" dirty="0"/>
          </a:p>
        </p:txBody>
      </p:sp>
      <p:sp>
        <p:nvSpPr>
          <p:cNvPr id="4" name="Slide Number Placeholder 3"/>
          <p:cNvSpPr>
            <a:spLocks noGrp="1"/>
          </p:cNvSpPr>
          <p:nvPr>
            <p:ph type="sldNum" sz="quarter" idx="5"/>
          </p:nvPr>
        </p:nvSpPr>
        <p:spPr/>
        <p:txBody>
          <a:bodyPr/>
          <a:lstStyle/>
          <a:p>
            <a:fld id="{640B663C-147C-4695-824C-ADF61B0A0565}" type="slidenum">
              <a:rPr lang="en-US" smtClean="0"/>
              <a:t>3</a:t>
            </a:fld>
            <a:endParaRPr lang="en-US"/>
          </a:p>
        </p:txBody>
      </p:sp>
    </p:spTree>
    <p:extLst>
      <p:ext uri="{BB962C8B-B14F-4D97-AF65-F5344CB8AC3E}">
        <p14:creationId xmlns:p14="http://schemas.microsoft.com/office/powerpoint/2010/main" val="955984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0D0D0D"/>
              </a:solidFill>
              <a:effectLst/>
              <a:highlight>
                <a:srgbClr val="FFFFFF"/>
              </a:highlight>
              <a:latin typeface="Söhne"/>
            </a:endParaRPr>
          </a:p>
        </p:txBody>
      </p:sp>
      <p:sp>
        <p:nvSpPr>
          <p:cNvPr id="4" name="Slide Number Placeholder 3"/>
          <p:cNvSpPr>
            <a:spLocks noGrp="1"/>
          </p:cNvSpPr>
          <p:nvPr>
            <p:ph type="sldNum" sz="quarter" idx="5"/>
          </p:nvPr>
        </p:nvSpPr>
        <p:spPr/>
        <p:txBody>
          <a:bodyPr/>
          <a:lstStyle/>
          <a:p>
            <a:fld id="{640B663C-147C-4695-824C-ADF61B0A0565}" type="slidenum">
              <a:rPr lang="en-US" smtClean="0"/>
              <a:t>22</a:t>
            </a:fld>
            <a:endParaRPr lang="en-US"/>
          </a:p>
        </p:txBody>
      </p:sp>
    </p:spTree>
    <p:extLst>
      <p:ext uri="{BB962C8B-B14F-4D97-AF65-F5344CB8AC3E}">
        <p14:creationId xmlns:p14="http://schemas.microsoft.com/office/powerpoint/2010/main" val="1198813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0D0D0D"/>
              </a:solidFill>
              <a:effectLst/>
              <a:highlight>
                <a:srgbClr val="FFFFFF"/>
              </a:highlight>
              <a:latin typeface="Söhne"/>
            </a:endParaRPr>
          </a:p>
        </p:txBody>
      </p:sp>
      <p:sp>
        <p:nvSpPr>
          <p:cNvPr id="4" name="Slide Number Placeholder 3"/>
          <p:cNvSpPr>
            <a:spLocks noGrp="1"/>
          </p:cNvSpPr>
          <p:nvPr>
            <p:ph type="sldNum" sz="quarter" idx="5"/>
          </p:nvPr>
        </p:nvSpPr>
        <p:spPr/>
        <p:txBody>
          <a:bodyPr/>
          <a:lstStyle/>
          <a:p>
            <a:fld id="{640B663C-147C-4695-824C-ADF61B0A0565}" type="slidenum">
              <a:rPr lang="en-US" smtClean="0"/>
              <a:t>24</a:t>
            </a:fld>
            <a:endParaRPr lang="en-US"/>
          </a:p>
        </p:txBody>
      </p:sp>
    </p:spTree>
    <p:extLst>
      <p:ext uri="{BB962C8B-B14F-4D97-AF65-F5344CB8AC3E}">
        <p14:creationId xmlns:p14="http://schemas.microsoft.com/office/powerpoint/2010/main" val="2304552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40B663C-147C-4695-824C-ADF61B0A0565}" type="slidenum">
              <a:rPr lang="en-US" smtClean="0"/>
              <a:t>25</a:t>
            </a:fld>
            <a:endParaRPr lang="en-US"/>
          </a:p>
        </p:txBody>
      </p:sp>
    </p:spTree>
    <p:extLst>
      <p:ext uri="{BB962C8B-B14F-4D97-AF65-F5344CB8AC3E}">
        <p14:creationId xmlns:p14="http://schemas.microsoft.com/office/powerpoint/2010/main" val="3419169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0D0D0D"/>
              </a:solidFill>
              <a:effectLst/>
              <a:highlight>
                <a:srgbClr val="FFFFFF"/>
              </a:highlight>
              <a:latin typeface="Söhne"/>
            </a:endParaRPr>
          </a:p>
          <a:p>
            <a:endParaRPr lang="en-US" dirty="0"/>
          </a:p>
        </p:txBody>
      </p:sp>
      <p:sp>
        <p:nvSpPr>
          <p:cNvPr id="4" name="Slide Number Placeholder 3"/>
          <p:cNvSpPr>
            <a:spLocks noGrp="1"/>
          </p:cNvSpPr>
          <p:nvPr>
            <p:ph type="sldNum" sz="quarter" idx="5"/>
          </p:nvPr>
        </p:nvSpPr>
        <p:spPr/>
        <p:txBody>
          <a:bodyPr/>
          <a:lstStyle/>
          <a:p>
            <a:fld id="{640B663C-147C-4695-824C-ADF61B0A0565}" type="slidenum">
              <a:rPr lang="en-US" smtClean="0"/>
              <a:t>4</a:t>
            </a:fld>
            <a:endParaRPr lang="en-US"/>
          </a:p>
        </p:txBody>
      </p:sp>
    </p:spTree>
    <p:extLst>
      <p:ext uri="{BB962C8B-B14F-4D97-AF65-F5344CB8AC3E}">
        <p14:creationId xmlns:p14="http://schemas.microsoft.com/office/powerpoint/2010/main" val="122331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5"/>
          </p:nvPr>
        </p:nvSpPr>
        <p:spPr/>
        <p:txBody>
          <a:bodyPr/>
          <a:lstStyle/>
          <a:p>
            <a:fld id="{640B663C-147C-4695-824C-ADF61B0A0565}" type="slidenum">
              <a:rPr lang="en-US" smtClean="0"/>
              <a:t>5</a:t>
            </a:fld>
            <a:endParaRPr lang="en-US"/>
          </a:p>
        </p:txBody>
      </p:sp>
    </p:spTree>
    <p:extLst>
      <p:ext uri="{BB962C8B-B14F-4D97-AF65-F5344CB8AC3E}">
        <p14:creationId xmlns:p14="http://schemas.microsoft.com/office/powerpoint/2010/main" val="4052220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0D0D0D"/>
              </a:solidFill>
              <a:effectLst/>
              <a:highlight>
                <a:srgbClr val="FFFFFF"/>
              </a:highlight>
              <a:latin typeface="Söhne"/>
            </a:endParaRPr>
          </a:p>
        </p:txBody>
      </p:sp>
      <p:sp>
        <p:nvSpPr>
          <p:cNvPr id="4" name="Slide Number Placeholder 3"/>
          <p:cNvSpPr>
            <a:spLocks noGrp="1"/>
          </p:cNvSpPr>
          <p:nvPr>
            <p:ph type="sldNum" sz="quarter" idx="5"/>
          </p:nvPr>
        </p:nvSpPr>
        <p:spPr/>
        <p:txBody>
          <a:bodyPr/>
          <a:lstStyle/>
          <a:p>
            <a:fld id="{640B663C-147C-4695-824C-ADF61B0A0565}" type="slidenum">
              <a:rPr lang="en-US" smtClean="0"/>
              <a:t>6</a:t>
            </a:fld>
            <a:endParaRPr lang="en-US"/>
          </a:p>
        </p:txBody>
      </p:sp>
    </p:spTree>
    <p:extLst>
      <p:ext uri="{BB962C8B-B14F-4D97-AF65-F5344CB8AC3E}">
        <p14:creationId xmlns:p14="http://schemas.microsoft.com/office/powerpoint/2010/main" val="206076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err="1"/>
          </a:p>
        </p:txBody>
      </p:sp>
      <p:sp>
        <p:nvSpPr>
          <p:cNvPr id="4" name="Slide Number Placeholder 3"/>
          <p:cNvSpPr>
            <a:spLocks noGrp="1"/>
          </p:cNvSpPr>
          <p:nvPr>
            <p:ph type="sldNum" sz="quarter" idx="5"/>
          </p:nvPr>
        </p:nvSpPr>
        <p:spPr/>
        <p:txBody>
          <a:bodyPr/>
          <a:lstStyle/>
          <a:p>
            <a:fld id="{640B663C-147C-4695-824C-ADF61B0A0565}" type="slidenum">
              <a:rPr lang="en-US" smtClean="0"/>
              <a:t>7</a:t>
            </a:fld>
            <a:endParaRPr lang="en-US"/>
          </a:p>
        </p:txBody>
      </p:sp>
    </p:spTree>
    <p:extLst>
      <p:ext uri="{BB962C8B-B14F-4D97-AF65-F5344CB8AC3E}">
        <p14:creationId xmlns:p14="http://schemas.microsoft.com/office/powerpoint/2010/main" val="952337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0D0D0D"/>
              </a:solidFill>
              <a:effectLst/>
              <a:highlight>
                <a:srgbClr val="FFFFFF"/>
              </a:highlight>
              <a:latin typeface="Söhne"/>
            </a:endParaRPr>
          </a:p>
        </p:txBody>
      </p:sp>
      <p:sp>
        <p:nvSpPr>
          <p:cNvPr id="4" name="Slide Number Placeholder 3"/>
          <p:cNvSpPr>
            <a:spLocks noGrp="1"/>
          </p:cNvSpPr>
          <p:nvPr>
            <p:ph type="sldNum" sz="quarter" idx="5"/>
          </p:nvPr>
        </p:nvSpPr>
        <p:spPr/>
        <p:txBody>
          <a:bodyPr/>
          <a:lstStyle/>
          <a:p>
            <a:fld id="{640B663C-147C-4695-824C-ADF61B0A0565}" type="slidenum">
              <a:rPr lang="en-US" smtClean="0"/>
              <a:t>8</a:t>
            </a:fld>
            <a:endParaRPr lang="en-US"/>
          </a:p>
        </p:txBody>
      </p:sp>
    </p:spTree>
    <p:extLst>
      <p:ext uri="{BB962C8B-B14F-4D97-AF65-F5344CB8AC3E}">
        <p14:creationId xmlns:p14="http://schemas.microsoft.com/office/powerpoint/2010/main" val="3430723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0B663C-147C-4695-824C-ADF61B0A0565}" type="slidenum">
              <a:rPr lang="en-US" smtClean="0"/>
              <a:t>9</a:t>
            </a:fld>
            <a:endParaRPr lang="en-US"/>
          </a:p>
        </p:txBody>
      </p:sp>
    </p:spTree>
    <p:extLst>
      <p:ext uri="{BB962C8B-B14F-4D97-AF65-F5344CB8AC3E}">
        <p14:creationId xmlns:p14="http://schemas.microsoft.com/office/powerpoint/2010/main" val="3963747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0B663C-147C-4695-824C-ADF61B0A0565}" type="slidenum">
              <a:rPr lang="en-US" smtClean="0"/>
              <a:t>10</a:t>
            </a:fld>
            <a:endParaRPr lang="en-US"/>
          </a:p>
        </p:txBody>
      </p:sp>
    </p:spTree>
    <p:extLst>
      <p:ext uri="{BB962C8B-B14F-4D97-AF65-F5344CB8AC3E}">
        <p14:creationId xmlns:p14="http://schemas.microsoft.com/office/powerpoint/2010/main" val="1738126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bbn75energyproduction.wikispaces.com/wind+power" TargetMode="External"/><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bbn75energyproduction.wikispaces.com/wind+power" TargetMode="External"/><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bn75energyproduction.wikispaces.com/wind+power" TargetMode="External"/><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bn75energyproduction.wikispaces.com/wind+power" TargetMode="External"/><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66344-EBEF-A13D-A3A2-8C15BFEA06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6CCA44-89C2-57E3-0326-2633F63EE4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AC4463-1C32-251F-9B46-6D3BA0253BE9}"/>
              </a:ext>
            </a:extLst>
          </p:cNvPr>
          <p:cNvSpPr>
            <a:spLocks noGrp="1"/>
          </p:cNvSpPr>
          <p:nvPr>
            <p:ph type="dt" sz="half" idx="10"/>
          </p:nvPr>
        </p:nvSpPr>
        <p:spPr/>
        <p:txBody>
          <a:bodyPr/>
          <a:lstStyle/>
          <a:p>
            <a:fld id="{16A68624-E58B-4AF3-A922-A9C457E2A725}" type="datetimeFigureOut">
              <a:rPr lang="en-US" smtClean="0"/>
              <a:t>4/13/2024</a:t>
            </a:fld>
            <a:endParaRPr lang="en-US"/>
          </a:p>
        </p:txBody>
      </p:sp>
      <p:sp>
        <p:nvSpPr>
          <p:cNvPr id="5" name="Footer Placeholder 4">
            <a:extLst>
              <a:ext uri="{FF2B5EF4-FFF2-40B4-BE49-F238E27FC236}">
                <a16:creationId xmlns:a16="http://schemas.microsoft.com/office/drawing/2014/main" id="{9C1266D8-0E54-D418-7DC1-3DEB64EEA2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F29995-7927-E21A-3052-3BB66F57D47C}"/>
              </a:ext>
            </a:extLst>
          </p:cNvPr>
          <p:cNvSpPr>
            <a:spLocks noGrp="1"/>
          </p:cNvSpPr>
          <p:nvPr>
            <p:ph type="sldNum" sz="quarter" idx="12"/>
          </p:nvPr>
        </p:nvSpPr>
        <p:spPr/>
        <p:txBody>
          <a:bodyPr/>
          <a:lstStyle/>
          <a:p>
            <a:fld id="{A81DABA9-287E-4FF5-BB3C-9092038C6219}" type="slidenum">
              <a:rPr lang="en-US" smtClean="0"/>
              <a:t>‹#›</a:t>
            </a:fld>
            <a:endParaRPr lang="en-US"/>
          </a:p>
        </p:txBody>
      </p:sp>
    </p:spTree>
    <p:extLst>
      <p:ext uri="{BB962C8B-B14F-4D97-AF65-F5344CB8AC3E}">
        <p14:creationId xmlns:p14="http://schemas.microsoft.com/office/powerpoint/2010/main" val="957839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89216-D011-CD9B-7200-B532DE78D6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E17220-0A39-5C9F-819B-1E2DBDEED4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FF2A46-66E3-9E4D-6EBE-497A4AE0AE7E}"/>
              </a:ext>
            </a:extLst>
          </p:cNvPr>
          <p:cNvSpPr>
            <a:spLocks noGrp="1"/>
          </p:cNvSpPr>
          <p:nvPr>
            <p:ph type="dt" sz="half" idx="10"/>
          </p:nvPr>
        </p:nvSpPr>
        <p:spPr/>
        <p:txBody>
          <a:bodyPr/>
          <a:lstStyle/>
          <a:p>
            <a:fld id="{16A68624-E58B-4AF3-A922-A9C457E2A725}" type="datetimeFigureOut">
              <a:rPr lang="en-US" smtClean="0"/>
              <a:t>4/13/2024</a:t>
            </a:fld>
            <a:endParaRPr lang="en-US"/>
          </a:p>
        </p:txBody>
      </p:sp>
      <p:sp>
        <p:nvSpPr>
          <p:cNvPr id="5" name="Footer Placeholder 4">
            <a:extLst>
              <a:ext uri="{FF2B5EF4-FFF2-40B4-BE49-F238E27FC236}">
                <a16:creationId xmlns:a16="http://schemas.microsoft.com/office/drawing/2014/main" id="{51879DED-CF47-C444-D8C6-7D6B9C0629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D086B2-75CB-BE7E-B40B-7D4DE3EE5F11}"/>
              </a:ext>
            </a:extLst>
          </p:cNvPr>
          <p:cNvSpPr>
            <a:spLocks noGrp="1"/>
          </p:cNvSpPr>
          <p:nvPr>
            <p:ph type="sldNum" sz="quarter" idx="12"/>
          </p:nvPr>
        </p:nvSpPr>
        <p:spPr/>
        <p:txBody>
          <a:bodyPr/>
          <a:lstStyle/>
          <a:p>
            <a:fld id="{A81DABA9-287E-4FF5-BB3C-9092038C6219}" type="slidenum">
              <a:rPr lang="en-US" smtClean="0"/>
              <a:t>‹#›</a:t>
            </a:fld>
            <a:endParaRPr lang="en-US"/>
          </a:p>
        </p:txBody>
      </p:sp>
    </p:spTree>
    <p:extLst>
      <p:ext uri="{BB962C8B-B14F-4D97-AF65-F5344CB8AC3E}">
        <p14:creationId xmlns:p14="http://schemas.microsoft.com/office/powerpoint/2010/main" val="567884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106B70-E604-6062-4241-4F441ADB87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925AA7-27D6-9C98-9ED7-20DC865F33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47625B-98C9-86A8-B7C0-23E5189E904A}"/>
              </a:ext>
            </a:extLst>
          </p:cNvPr>
          <p:cNvSpPr>
            <a:spLocks noGrp="1"/>
          </p:cNvSpPr>
          <p:nvPr>
            <p:ph type="dt" sz="half" idx="10"/>
          </p:nvPr>
        </p:nvSpPr>
        <p:spPr/>
        <p:txBody>
          <a:bodyPr/>
          <a:lstStyle/>
          <a:p>
            <a:fld id="{16A68624-E58B-4AF3-A922-A9C457E2A725}" type="datetimeFigureOut">
              <a:rPr lang="en-US" smtClean="0"/>
              <a:t>4/13/2024</a:t>
            </a:fld>
            <a:endParaRPr lang="en-US"/>
          </a:p>
        </p:txBody>
      </p:sp>
      <p:sp>
        <p:nvSpPr>
          <p:cNvPr id="5" name="Footer Placeholder 4">
            <a:extLst>
              <a:ext uri="{FF2B5EF4-FFF2-40B4-BE49-F238E27FC236}">
                <a16:creationId xmlns:a16="http://schemas.microsoft.com/office/drawing/2014/main" id="{E7F64B0F-ECDF-C663-B476-96223EB89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7CE568-B60A-5DC3-7A28-D5BAB398338F}"/>
              </a:ext>
            </a:extLst>
          </p:cNvPr>
          <p:cNvSpPr>
            <a:spLocks noGrp="1"/>
          </p:cNvSpPr>
          <p:nvPr>
            <p:ph type="sldNum" sz="quarter" idx="12"/>
          </p:nvPr>
        </p:nvSpPr>
        <p:spPr/>
        <p:txBody>
          <a:bodyPr/>
          <a:lstStyle/>
          <a:p>
            <a:fld id="{A81DABA9-287E-4FF5-BB3C-9092038C6219}" type="slidenum">
              <a:rPr lang="en-US" smtClean="0"/>
              <a:t>‹#›</a:t>
            </a:fld>
            <a:endParaRPr lang="en-US"/>
          </a:p>
        </p:txBody>
      </p:sp>
    </p:spTree>
    <p:extLst>
      <p:ext uri="{BB962C8B-B14F-4D97-AF65-F5344CB8AC3E}">
        <p14:creationId xmlns:p14="http://schemas.microsoft.com/office/powerpoint/2010/main" val="1638847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71D52-41DE-FD65-1D81-0F444F2D7983}"/>
              </a:ext>
            </a:extLst>
          </p:cNvPr>
          <p:cNvSpPr>
            <a:spLocks noGrp="1"/>
          </p:cNvSpPr>
          <p:nvPr>
            <p:ph type="title"/>
          </p:nvPr>
        </p:nvSpPr>
        <p:spPr>
          <a:xfrm>
            <a:off x="0" y="18255"/>
            <a:ext cx="12192000" cy="1325563"/>
          </a:xfrm>
          <a:solidFill>
            <a:schemeClr val="accent1">
              <a:lumMod val="60000"/>
              <a:lumOff val="40000"/>
              <a:alpha val="49000"/>
            </a:schemeClr>
          </a:solidFill>
        </p:spPr>
        <p:txBody>
          <a:bodyPr/>
          <a:lstStyle/>
          <a:p>
            <a:endParaRPr lang="en-US" dirty="0"/>
          </a:p>
        </p:txBody>
      </p:sp>
      <p:sp>
        <p:nvSpPr>
          <p:cNvPr id="3" name="Content Placeholder 2">
            <a:extLst>
              <a:ext uri="{FF2B5EF4-FFF2-40B4-BE49-F238E27FC236}">
                <a16:creationId xmlns:a16="http://schemas.microsoft.com/office/drawing/2014/main" id="{F1B65B90-8C7C-7C71-6F08-9E09A1A2A3B8}"/>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A2F9284-3BE5-3258-03B1-56539AB6BEF5}"/>
              </a:ext>
            </a:extLst>
          </p:cNvPr>
          <p:cNvSpPr>
            <a:spLocks noGrp="1"/>
          </p:cNvSpPr>
          <p:nvPr>
            <p:ph type="dt" sz="half" idx="10"/>
          </p:nvPr>
        </p:nvSpPr>
        <p:spPr/>
        <p:txBody>
          <a:bodyPr/>
          <a:lstStyle/>
          <a:p>
            <a:fld id="{16A68624-E58B-4AF3-A922-A9C457E2A725}" type="datetimeFigureOut">
              <a:rPr lang="en-US" smtClean="0"/>
              <a:t>4/13/2024</a:t>
            </a:fld>
            <a:endParaRPr lang="en-US"/>
          </a:p>
        </p:txBody>
      </p:sp>
      <p:sp>
        <p:nvSpPr>
          <p:cNvPr id="5" name="Footer Placeholder 4">
            <a:extLst>
              <a:ext uri="{FF2B5EF4-FFF2-40B4-BE49-F238E27FC236}">
                <a16:creationId xmlns:a16="http://schemas.microsoft.com/office/drawing/2014/main" id="{2842F4E1-3706-32D0-6B96-93411799E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434687-F404-41B6-6C25-767C579C10B3}"/>
              </a:ext>
            </a:extLst>
          </p:cNvPr>
          <p:cNvSpPr>
            <a:spLocks noGrp="1"/>
          </p:cNvSpPr>
          <p:nvPr>
            <p:ph type="sldNum" sz="quarter" idx="12"/>
          </p:nvPr>
        </p:nvSpPr>
        <p:spPr/>
        <p:txBody>
          <a:bodyPr/>
          <a:lstStyle/>
          <a:p>
            <a:fld id="{A81DABA9-287E-4FF5-BB3C-9092038C6219}" type="slidenum">
              <a:rPr lang="en-US" smtClean="0"/>
              <a:t>‹#›</a:t>
            </a:fld>
            <a:endParaRPr lang="en-US"/>
          </a:p>
        </p:txBody>
      </p:sp>
      <p:sp>
        <p:nvSpPr>
          <p:cNvPr id="7" name="Right Triangle 6">
            <a:extLst>
              <a:ext uri="{FF2B5EF4-FFF2-40B4-BE49-F238E27FC236}">
                <a16:creationId xmlns:a16="http://schemas.microsoft.com/office/drawing/2014/main" id="{E6864DFE-D1E3-433E-9DE2-32C872A90363}"/>
              </a:ext>
            </a:extLst>
          </p:cNvPr>
          <p:cNvSpPr/>
          <p:nvPr userDrawn="1"/>
        </p:nvSpPr>
        <p:spPr>
          <a:xfrm rot="10800000">
            <a:off x="3545840" y="18255"/>
            <a:ext cx="8646160" cy="1325563"/>
          </a:xfrm>
          <a:prstGeom prst="rtTriangle">
            <a:avLst/>
          </a:prstGeom>
          <a:blipFill>
            <a:blip r:embed="rId2">
              <a:alphaModFix amt="29000"/>
              <a:extLst>
                <a:ext uri="{837473B0-CC2E-450A-ABE3-18F120FF3D39}">
                  <a1611:picAttrSrcUrl xmlns:a1611="http://schemas.microsoft.com/office/drawing/2016/11/main" r:id="rId3"/>
                </a:ext>
              </a:extLst>
            </a:blip>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1748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2C7A3-EA39-E3AE-DA54-FF982F1A72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7849E0-EF50-9DAC-98B2-E1A09097F9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26C759-1AF4-C390-2BF2-5CC0DF413EAC}"/>
              </a:ext>
            </a:extLst>
          </p:cNvPr>
          <p:cNvSpPr>
            <a:spLocks noGrp="1"/>
          </p:cNvSpPr>
          <p:nvPr>
            <p:ph type="dt" sz="half" idx="10"/>
          </p:nvPr>
        </p:nvSpPr>
        <p:spPr/>
        <p:txBody>
          <a:bodyPr/>
          <a:lstStyle/>
          <a:p>
            <a:fld id="{16A68624-E58B-4AF3-A922-A9C457E2A725}" type="datetimeFigureOut">
              <a:rPr lang="en-US" smtClean="0"/>
              <a:t>4/13/2024</a:t>
            </a:fld>
            <a:endParaRPr lang="en-US"/>
          </a:p>
        </p:txBody>
      </p:sp>
      <p:sp>
        <p:nvSpPr>
          <p:cNvPr id="5" name="Footer Placeholder 4">
            <a:extLst>
              <a:ext uri="{FF2B5EF4-FFF2-40B4-BE49-F238E27FC236}">
                <a16:creationId xmlns:a16="http://schemas.microsoft.com/office/drawing/2014/main" id="{E07B23A3-253C-AC49-F238-DED5538210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5712F-B1F2-CB8D-E71B-2B51464801E8}"/>
              </a:ext>
            </a:extLst>
          </p:cNvPr>
          <p:cNvSpPr>
            <a:spLocks noGrp="1"/>
          </p:cNvSpPr>
          <p:nvPr>
            <p:ph type="sldNum" sz="quarter" idx="12"/>
          </p:nvPr>
        </p:nvSpPr>
        <p:spPr/>
        <p:txBody>
          <a:bodyPr/>
          <a:lstStyle/>
          <a:p>
            <a:fld id="{A81DABA9-287E-4FF5-BB3C-9092038C6219}" type="slidenum">
              <a:rPr lang="en-US" smtClean="0"/>
              <a:t>‹#›</a:t>
            </a:fld>
            <a:endParaRPr lang="en-US"/>
          </a:p>
        </p:txBody>
      </p:sp>
    </p:spTree>
    <p:extLst>
      <p:ext uri="{BB962C8B-B14F-4D97-AF65-F5344CB8AC3E}">
        <p14:creationId xmlns:p14="http://schemas.microsoft.com/office/powerpoint/2010/main" val="1474230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8CEDB6-954E-E4B7-D696-F5B39C7A1F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8099A2-C559-A222-D2B3-672E8B7A79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B0534C-481A-EB9C-F9B2-1A6CB235A7E6}"/>
              </a:ext>
            </a:extLst>
          </p:cNvPr>
          <p:cNvSpPr>
            <a:spLocks noGrp="1"/>
          </p:cNvSpPr>
          <p:nvPr>
            <p:ph type="dt" sz="half" idx="10"/>
          </p:nvPr>
        </p:nvSpPr>
        <p:spPr/>
        <p:txBody>
          <a:bodyPr/>
          <a:lstStyle/>
          <a:p>
            <a:fld id="{16A68624-E58B-4AF3-A922-A9C457E2A725}" type="datetimeFigureOut">
              <a:rPr lang="en-US" smtClean="0"/>
              <a:t>4/14/2024</a:t>
            </a:fld>
            <a:endParaRPr lang="en-US"/>
          </a:p>
        </p:txBody>
      </p:sp>
      <p:sp>
        <p:nvSpPr>
          <p:cNvPr id="6" name="Footer Placeholder 5">
            <a:extLst>
              <a:ext uri="{FF2B5EF4-FFF2-40B4-BE49-F238E27FC236}">
                <a16:creationId xmlns:a16="http://schemas.microsoft.com/office/drawing/2014/main" id="{B0319385-8545-9003-EF18-AE30BE044B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F9ECB-ED35-4872-E527-1AFC33BB5C2E}"/>
              </a:ext>
            </a:extLst>
          </p:cNvPr>
          <p:cNvSpPr>
            <a:spLocks noGrp="1"/>
          </p:cNvSpPr>
          <p:nvPr>
            <p:ph type="sldNum" sz="quarter" idx="12"/>
          </p:nvPr>
        </p:nvSpPr>
        <p:spPr/>
        <p:txBody>
          <a:bodyPr/>
          <a:lstStyle/>
          <a:p>
            <a:fld id="{A81DABA9-287E-4FF5-BB3C-9092038C6219}" type="slidenum">
              <a:rPr lang="en-US" smtClean="0"/>
              <a:t>‹#›</a:t>
            </a:fld>
            <a:endParaRPr lang="en-US"/>
          </a:p>
        </p:txBody>
      </p:sp>
      <p:sp>
        <p:nvSpPr>
          <p:cNvPr id="8" name="Title 1">
            <a:extLst>
              <a:ext uri="{FF2B5EF4-FFF2-40B4-BE49-F238E27FC236}">
                <a16:creationId xmlns:a16="http://schemas.microsoft.com/office/drawing/2014/main" id="{7DC28705-87D2-B32B-09F3-40726541CF94}"/>
              </a:ext>
            </a:extLst>
          </p:cNvPr>
          <p:cNvSpPr txBox="1">
            <a:spLocks/>
          </p:cNvSpPr>
          <p:nvPr userDrawn="1"/>
        </p:nvSpPr>
        <p:spPr>
          <a:xfrm>
            <a:off x="0" y="18255"/>
            <a:ext cx="12192000" cy="1325563"/>
          </a:xfrm>
          <a:prstGeom prst="rect">
            <a:avLst/>
          </a:prstGeom>
          <a:solidFill>
            <a:schemeClr val="accent1">
              <a:lumMod val="60000"/>
              <a:lumOff val="40000"/>
              <a:alpha val="49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9" name="Right Triangle 8">
            <a:extLst>
              <a:ext uri="{FF2B5EF4-FFF2-40B4-BE49-F238E27FC236}">
                <a16:creationId xmlns:a16="http://schemas.microsoft.com/office/drawing/2014/main" id="{C27B4EEA-7C89-D36C-D67A-CBD94C6A11F1}"/>
              </a:ext>
            </a:extLst>
          </p:cNvPr>
          <p:cNvSpPr/>
          <p:nvPr userDrawn="1"/>
        </p:nvSpPr>
        <p:spPr>
          <a:xfrm rot="10800000">
            <a:off x="3545840" y="18255"/>
            <a:ext cx="8646160" cy="1325563"/>
          </a:xfrm>
          <a:prstGeom prst="rtTriangle">
            <a:avLst/>
          </a:prstGeom>
          <a:blipFill>
            <a:blip r:embed="rId2">
              <a:alphaModFix amt="29000"/>
              <a:extLst>
                <a:ext uri="{837473B0-CC2E-450A-ABE3-18F120FF3D39}">
                  <a1611:picAttrSrcUrl xmlns:a1611="http://schemas.microsoft.com/office/drawing/2016/11/main" r:id="rId3"/>
                </a:ext>
              </a:extLst>
            </a:blip>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209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E012C2-3905-1576-9E48-46A23A6C0B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20C4DD-3675-DDB5-E274-B0F89E9D5D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C1E6B1-AA9F-F55B-179A-D28965F01E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41BBF4-9BAE-6CDE-9406-1AB2308F67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8BF8BC-4273-31EA-3E77-071F39EEA03B}"/>
              </a:ext>
            </a:extLst>
          </p:cNvPr>
          <p:cNvSpPr>
            <a:spLocks noGrp="1"/>
          </p:cNvSpPr>
          <p:nvPr>
            <p:ph type="dt" sz="half" idx="10"/>
          </p:nvPr>
        </p:nvSpPr>
        <p:spPr/>
        <p:txBody>
          <a:bodyPr/>
          <a:lstStyle/>
          <a:p>
            <a:fld id="{16A68624-E58B-4AF3-A922-A9C457E2A725}" type="datetimeFigureOut">
              <a:rPr lang="en-US" smtClean="0"/>
              <a:t>4/14/2024</a:t>
            </a:fld>
            <a:endParaRPr lang="en-US"/>
          </a:p>
        </p:txBody>
      </p:sp>
      <p:sp>
        <p:nvSpPr>
          <p:cNvPr id="8" name="Footer Placeholder 7">
            <a:extLst>
              <a:ext uri="{FF2B5EF4-FFF2-40B4-BE49-F238E27FC236}">
                <a16:creationId xmlns:a16="http://schemas.microsoft.com/office/drawing/2014/main" id="{EDD9F561-624F-BACD-07E6-8F81C4FEE4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BCBB3D-E495-3558-2B75-E6EF941F9647}"/>
              </a:ext>
            </a:extLst>
          </p:cNvPr>
          <p:cNvSpPr>
            <a:spLocks noGrp="1"/>
          </p:cNvSpPr>
          <p:nvPr>
            <p:ph type="sldNum" sz="quarter" idx="12"/>
          </p:nvPr>
        </p:nvSpPr>
        <p:spPr/>
        <p:txBody>
          <a:bodyPr/>
          <a:lstStyle/>
          <a:p>
            <a:fld id="{A81DABA9-287E-4FF5-BB3C-9092038C6219}" type="slidenum">
              <a:rPr lang="en-US" smtClean="0"/>
              <a:t>‹#›</a:t>
            </a:fld>
            <a:endParaRPr lang="en-US"/>
          </a:p>
        </p:txBody>
      </p:sp>
      <p:sp>
        <p:nvSpPr>
          <p:cNvPr id="10" name="Title 1">
            <a:extLst>
              <a:ext uri="{FF2B5EF4-FFF2-40B4-BE49-F238E27FC236}">
                <a16:creationId xmlns:a16="http://schemas.microsoft.com/office/drawing/2014/main" id="{ECAE563A-2D6B-1DE1-EE69-AC76BE680258}"/>
              </a:ext>
            </a:extLst>
          </p:cNvPr>
          <p:cNvSpPr txBox="1">
            <a:spLocks/>
          </p:cNvSpPr>
          <p:nvPr userDrawn="1"/>
        </p:nvSpPr>
        <p:spPr>
          <a:xfrm>
            <a:off x="0" y="18255"/>
            <a:ext cx="12192000" cy="1325563"/>
          </a:xfrm>
          <a:prstGeom prst="rect">
            <a:avLst/>
          </a:prstGeom>
          <a:solidFill>
            <a:schemeClr val="accent1">
              <a:lumMod val="60000"/>
              <a:lumOff val="40000"/>
              <a:alpha val="49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1" name="Right Triangle 10">
            <a:extLst>
              <a:ext uri="{FF2B5EF4-FFF2-40B4-BE49-F238E27FC236}">
                <a16:creationId xmlns:a16="http://schemas.microsoft.com/office/drawing/2014/main" id="{85992A91-F272-DC92-6B9D-7052705A546D}"/>
              </a:ext>
            </a:extLst>
          </p:cNvPr>
          <p:cNvSpPr/>
          <p:nvPr userDrawn="1"/>
        </p:nvSpPr>
        <p:spPr>
          <a:xfrm rot="10800000">
            <a:off x="3545840" y="18255"/>
            <a:ext cx="8646160" cy="1325563"/>
          </a:xfrm>
          <a:prstGeom prst="rtTriangle">
            <a:avLst/>
          </a:prstGeom>
          <a:blipFill>
            <a:blip r:embed="rId2">
              <a:alphaModFix amt="29000"/>
              <a:extLst>
                <a:ext uri="{837473B0-CC2E-450A-ABE3-18F120FF3D39}">
                  <a1611:picAttrSrcUrl xmlns:a1611="http://schemas.microsoft.com/office/drawing/2016/11/main" r:id="rId3"/>
                </a:ext>
              </a:extLst>
            </a:blip>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6281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60738D-DEA1-0C36-EA00-0FECF90B4580}"/>
              </a:ext>
            </a:extLst>
          </p:cNvPr>
          <p:cNvSpPr>
            <a:spLocks noGrp="1"/>
          </p:cNvSpPr>
          <p:nvPr>
            <p:ph type="dt" sz="half" idx="10"/>
          </p:nvPr>
        </p:nvSpPr>
        <p:spPr/>
        <p:txBody>
          <a:bodyPr/>
          <a:lstStyle/>
          <a:p>
            <a:fld id="{16A68624-E58B-4AF3-A922-A9C457E2A725}" type="datetimeFigureOut">
              <a:rPr lang="en-US" smtClean="0"/>
              <a:t>4/14/2024</a:t>
            </a:fld>
            <a:endParaRPr lang="en-US"/>
          </a:p>
        </p:txBody>
      </p:sp>
      <p:sp>
        <p:nvSpPr>
          <p:cNvPr id="4" name="Footer Placeholder 3">
            <a:extLst>
              <a:ext uri="{FF2B5EF4-FFF2-40B4-BE49-F238E27FC236}">
                <a16:creationId xmlns:a16="http://schemas.microsoft.com/office/drawing/2014/main" id="{A8F50A8B-5162-CFCC-E372-250BFCD58F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9FD6AF-FBAF-08C0-93E3-E3167465F40F}"/>
              </a:ext>
            </a:extLst>
          </p:cNvPr>
          <p:cNvSpPr>
            <a:spLocks noGrp="1"/>
          </p:cNvSpPr>
          <p:nvPr>
            <p:ph type="sldNum" sz="quarter" idx="12"/>
          </p:nvPr>
        </p:nvSpPr>
        <p:spPr/>
        <p:txBody>
          <a:bodyPr/>
          <a:lstStyle/>
          <a:p>
            <a:fld id="{A81DABA9-287E-4FF5-BB3C-9092038C6219}" type="slidenum">
              <a:rPr lang="en-US" smtClean="0"/>
              <a:t>‹#›</a:t>
            </a:fld>
            <a:endParaRPr lang="en-US"/>
          </a:p>
        </p:txBody>
      </p:sp>
      <p:sp>
        <p:nvSpPr>
          <p:cNvPr id="6" name="Title 1">
            <a:extLst>
              <a:ext uri="{FF2B5EF4-FFF2-40B4-BE49-F238E27FC236}">
                <a16:creationId xmlns:a16="http://schemas.microsoft.com/office/drawing/2014/main" id="{7549CAEC-496C-1907-BD56-DC70CF3269B6}"/>
              </a:ext>
            </a:extLst>
          </p:cNvPr>
          <p:cNvSpPr txBox="1">
            <a:spLocks/>
          </p:cNvSpPr>
          <p:nvPr userDrawn="1"/>
        </p:nvSpPr>
        <p:spPr>
          <a:xfrm>
            <a:off x="0" y="18255"/>
            <a:ext cx="12192000" cy="1325563"/>
          </a:xfrm>
          <a:prstGeom prst="rect">
            <a:avLst/>
          </a:prstGeom>
          <a:solidFill>
            <a:schemeClr val="accent1">
              <a:lumMod val="60000"/>
              <a:lumOff val="40000"/>
              <a:alpha val="49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7" name="Right Triangle 6">
            <a:extLst>
              <a:ext uri="{FF2B5EF4-FFF2-40B4-BE49-F238E27FC236}">
                <a16:creationId xmlns:a16="http://schemas.microsoft.com/office/drawing/2014/main" id="{6B989A1C-AB17-EC06-49C0-1029E70C213A}"/>
              </a:ext>
            </a:extLst>
          </p:cNvPr>
          <p:cNvSpPr/>
          <p:nvPr userDrawn="1"/>
        </p:nvSpPr>
        <p:spPr>
          <a:xfrm rot="10800000">
            <a:off x="3545840" y="18255"/>
            <a:ext cx="8646160" cy="1325563"/>
          </a:xfrm>
          <a:prstGeom prst="rtTriangle">
            <a:avLst/>
          </a:prstGeom>
          <a:blipFill>
            <a:blip r:embed="rId2">
              <a:alphaModFix amt="29000"/>
              <a:extLst>
                <a:ext uri="{837473B0-CC2E-450A-ABE3-18F120FF3D39}">
                  <a1611:picAttrSrcUrl xmlns:a1611="http://schemas.microsoft.com/office/drawing/2016/11/main" r:id="rId3"/>
                </a:ext>
              </a:extLst>
            </a:blip>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418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65DF88-23D0-D0C8-CCBE-B4894E7AA573}"/>
              </a:ext>
            </a:extLst>
          </p:cNvPr>
          <p:cNvSpPr>
            <a:spLocks noGrp="1"/>
          </p:cNvSpPr>
          <p:nvPr>
            <p:ph type="dt" sz="half" idx="10"/>
          </p:nvPr>
        </p:nvSpPr>
        <p:spPr/>
        <p:txBody>
          <a:bodyPr/>
          <a:lstStyle/>
          <a:p>
            <a:fld id="{16A68624-E58B-4AF3-A922-A9C457E2A725}" type="datetimeFigureOut">
              <a:rPr lang="en-US" smtClean="0"/>
              <a:t>4/13/2024</a:t>
            </a:fld>
            <a:endParaRPr lang="en-US"/>
          </a:p>
        </p:txBody>
      </p:sp>
      <p:sp>
        <p:nvSpPr>
          <p:cNvPr id="3" name="Footer Placeholder 2">
            <a:extLst>
              <a:ext uri="{FF2B5EF4-FFF2-40B4-BE49-F238E27FC236}">
                <a16:creationId xmlns:a16="http://schemas.microsoft.com/office/drawing/2014/main" id="{DDD6FA35-5EDD-133C-EC72-8DC8CADCB3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DC2AAC-63F9-0BF6-F0D1-968481543245}"/>
              </a:ext>
            </a:extLst>
          </p:cNvPr>
          <p:cNvSpPr>
            <a:spLocks noGrp="1"/>
          </p:cNvSpPr>
          <p:nvPr>
            <p:ph type="sldNum" sz="quarter" idx="12"/>
          </p:nvPr>
        </p:nvSpPr>
        <p:spPr/>
        <p:txBody>
          <a:bodyPr/>
          <a:lstStyle/>
          <a:p>
            <a:fld id="{A81DABA9-287E-4FF5-BB3C-9092038C6219}" type="slidenum">
              <a:rPr lang="en-US" smtClean="0"/>
              <a:t>‹#›</a:t>
            </a:fld>
            <a:endParaRPr lang="en-US"/>
          </a:p>
        </p:txBody>
      </p:sp>
    </p:spTree>
    <p:extLst>
      <p:ext uri="{BB962C8B-B14F-4D97-AF65-F5344CB8AC3E}">
        <p14:creationId xmlns:p14="http://schemas.microsoft.com/office/powerpoint/2010/main" val="2229132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DF26-614C-FFDF-EC84-AA7DE3A90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01A278-25D8-87AE-764E-680372150D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06A02D-EF7A-ACC7-9B6B-BDE11FEAFD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8E8557-6F74-5B67-C51C-9013D2214975}"/>
              </a:ext>
            </a:extLst>
          </p:cNvPr>
          <p:cNvSpPr>
            <a:spLocks noGrp="1"/>
          </p:cNvSpPr>
          <p:nvPr>
            <p:ph type="dt" sz="half" idx="10"/>
          </p:nvPr>
        </p:nvSpPr>
        <p:spPr/>
        <p:txBody>
          <a:bodyPr/>
          <a:lstStyle/>
          <a:p>
            <a:fld id="{16A68624-E58B-4AF3-A922-A9C457E2A725}" type="datetimeFigureOut">
              <a:rPr lang="en-US" smtClean="0"/>
              <a:t>4/13/2024</a:t>
            </a:fld>
            <a:endParaRPr lang="en-US"/>
          </a:p>
        </p:txBody>
      </p:sp>
      <p:sp>
        <p:nvSpPr>
          <p:cNvPr id="6" name="Footer Placeholder 5">
            <a:extLst>
              <a:ext uri="{FF2B5EF4-FFF2-40B4-BE49-F238E27FC236}">
                <a16:creationId xmlns:a16="http://schemas.microsoft.com/office/drawing/2014/main" id="{4D7C8DA6-0982-01DE-A0A1-62AB54B1B4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9E5D38-A086-816B-6FF2-EBF147FE49AF}"/>
              </a:ext>
            </a:extLst>
          </p:cNvPr>
          <p:cNvSpPr>
            <a:spLocks noGrp="1"/>
          </p:cNvSpPr>
          <p:nvPr>
            <p:ph type="sldNum" sz="quarter" idx="12"/>
          </p:nvPr>
        </p:nvSpPr>
        <p:spPr/>
        <p:txBody>
          <a:bodyPr/>
          <a:lstStyle/>
          <a:p>
            <a:fld id="{A81DABA9-287E-4FF5-BB3C-9092038C6219}" type="slidenum">
              <a:rPr lang="en-US" smtClean="0"/>
              <a:t>‹#›</a:t>
            </a:fld>
            <a:endParaRPr lang="en-US"/>
          </a:p>
        </p:txBody>
      </p:sp>
    </p:spTree>
    <p:extLst>
      <p:ext uri="{BB962C8B-B14F-4D97-AF65-F5344CB8AC3E}">
        <p14:creationId xmlns:p14="http://schemas.microsoft.com/office/powerpoint/2010/main" val="3630948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826CF-7573-639F-379A-96E2297BFB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8788C5-81B9-266B-FF68-E8C91420B6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559E38-C523-F88F-40B5-308C4B836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B1590E-7567-54CE-1D18-C902DFC44206}"/>
              </a:ext>
            </a:extLst>
          </p:cNvPr>
          <p:cNvSpPr>
            <a:spLocks noGrp="1"/>
          </p:cNvSpPr>
          <p:nvPr>
            <p:ph type="dt" sz="half" idx="10"/>
          </p:nvPr>
        </p:nvSpPr>
        <p:spPr/>
        <p:txBody>
          <a:bodyPr/>
          <a:lstStyle/>
          <a:p>
            <a:fld id="{16A68624-E58B-4AF3-A922-A9C457E2A725}" type="datetimeFigureOut">
              <a:rPr lang="en-US" smtClean="0"/>
              <a:t>4/13/2024</a:t>
            </a:fld>
            <a:endParaRPr lang="en-US"/>
          </a:p>
        </p:txBody>
      </p:sp>
      <p:sp>
        <p:nvSpPr>
          <p:cNvPr id="6" name="Footer Placeholder 5">
            <a:extLst>
              <a:ext uri="{FF2B5EF4-FFF2-40B4-BE49-F238E27FC236}">
                <a16:creationId xmlns:a16="http://schemas.microsoft.com/office/drawing/2014/main" id="{D1AEA2BC-BE10-4241-B9FF-B5C3EFCC20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E622B8-EFB1-0DF4-11B2-DF50529081A8}"/>
              </a:ext>
            </a:extLst>
          </p:cNvPr>
          <p:cNvSpPr>
            <a:spLocks noGrp="1"/>
          </p:cNvSpPr>
          <p:nvPr>
            <p:ph type="sldNum" sz="quarter" idx="12"/>
          </p:nvPr>
        </p:nvSpPr>
        <p:spPr/>
        <p:txBody>
          <a:bodyPr/>
          <a:lstStyle/>
          <a:p>
            <a:fld id="{A81DABA9-287E-4FF5-BB3C-9092038C6219}" type="slidenum">
              <a:rPr lang="en-US" smtClean="0"/>
              <a:t>‹#›</a:t>
            </a:fld>
            <a:endParaRPr lang="en-US"/>
          </a:p>
        </p:txBody>
      </p:sp>
    </p:spTree>
    <p:extLst>
      <p:ext uri="{BB962C8B-B14F-4D97-AF65-F5344CB8AC3E}">
        <p14:creationId xmlns:p14="http://schemas.microsoft.com/office/powerpoint/2010/main" val="2542420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commons.wikimedia.org/wiki/File:Wind_turbine_Holderness.jpg"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9000"/>
            <a:lum/>
            <a:extLst>
              <a:ext uri="{837473B0-CC2E-450A-ABE3-18F120FF3D39}">
                <a1611:picAttrSrcUrl xmlns:a1611="http://schemas.microsoft.com/office/drawing/2016/11/main" r:id="rId14"/>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D1F516-AB38-091D-F7C6-7F9EE1D053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9D1C99-D3A8-7860-73BC-E623098E56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66172-B8CC-ABA4-16B6-97E0984F0F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A68624-E58B-4AF3-A922-A9C457E2A725}" type="datetimeFigureOut">
              <a:rPr lang="en-US" smtClean="0"/>
              <a:t>4/13/2024</a:t>
            </a:fld>
            <a:endParaRPr lang="en-US"/>
          </a:p>
        </p:txBody>
      </p:sp>
      <p:sp>
        <p:nvSpPr>
          <p:cNvPr id="5" name="Footer Placeholder 4">
            <a:extLst>
              <a:ext uri="{FF2B5EF4-FFF2-40B4-BE49-F238E27FC236}">
                <a16:creationId xmlns:a16="http://schemas.microsoft.com/office/drawing/2014/main" id="{F2BC9EF2-BD7D-61FF-8661-3E3C4F3FA4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56E206-67AB-92B9-2131-0A26E1CC27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1DABA9-287E-4FF5-BB3C-9092038C6219}" type="slidenum">
              <a:rPr lang="en-US" smtClean="0"/>
              <a:t>‹#›</a:t>
            </a:fld>
            <a:endParaRPr lang="en-US"/>
          </a:p>
        </p:txBody>
      </p:sp>
    </p:spTree>
    <p:extLst>
      <p:ext uri="{BB962C8B-B14F-4D97-AF65-F5344CB8AC3E}">
        <p14:creationId xmlns:p14="http://schemas.microsoft.com/office/powerpoint/2010/main" val="3766480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ki/File:Wind_turbine_Holderness.jpg"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image" Target="../media/image28.png"/><Relationship Id="rId3" Type="http://schemas.openxmlformats.org/officeDocument/2006/relationships/image" Target="../media/image1.jpg"/><Relationship Id="rId7" Type="http://schemas.openxmlformats.org/officeDocument/2006/relationships/diagramQuickStyle" Target="../diagrams/quickStyle3.xml"/><Relationship Id="rId12"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Layout" Target="../diagrams/layout3.xml"/><Relationship Id="rId11" Type="http://schemas.openxmlformats.org/officeDocument/2006/relationships/image" Target="../media/image26.png"/><Relationship Id="rId5" Type="http://schemas.openxmlformats.org/officeDocument/2006/relationships/diagramData" Target="../diagrams/data3.xml"/><Relationship Id="rId10" Type="http://schemas.openxmlformats.org/officeDocument/2006/relationships/image" Target="../media/image25.png"/><Relationship Id="rId4" Type="http://schemas.openxmlformats.org/officeDocument/2006/relationships/hyperlink" Target="https://commons.wikimedia.org/wiki/File:Wind_turbine_Holderness.jpg" TargetMode="External"/><Relationship Id="rId9" Type="http://schemas.microsoft.com/office/2007/relationships/diagramDrawing" Target="../diagrams/drawing3.xml"/><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commons.wikimedia.org/wiki/File:Wind_turbine_Holderness.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commons.wikimedia.org/wiki/File:Wind_turbine_Holderness.jp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hyperlink" Target="https://pixabay.com/fr/vectors/ampoule-l-%C3%A9cologie-%C3%A9nergie-lumi%C3%A8re-159205/"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pixabay.com/en/checkmark-check-orange-sign-mark-69957/" TargetMode="External"/><Relationship Id="rId5" Type="http://schemas.openxmlformats.org/officeDocument/2006/relationships/image" Target="../media/image17.jpg"/><Relationship Id="rId4" Type="http://schemas.openxmlformats.org/officeDocument/2006/relationships/hyperlink" Target="https://commons.wikimedia.org/wiki/File:Blue_question_mark_icon.sv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commons.wikimedia.org/wiki/File:Wind_turbine_Holderness.jpg" TargetMode="Externa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hyperlink" Target="https://sefiks.com/2017/11/20/a-step-by-step-id3-decision-tree-example/" TargetMode="External"/><Relationship Id="rId3" Type="http://schemas.openxmlformats.org/officeDocument/2006/relationships/image" Target="../media/image1.jpg"/><Relationship Id="rId7" Type="http://schemas.openxmlformats.org/officeDocument/2006/relationships/diagramQuickStyle" Target="../diagrams/quickStyle4.xml"/><Relationship Id="rId12"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Layout" Target="../diagrams/layout4.xml"/><Relationship Id="rId11" Type="http://schemas.openxmlformats.org/officeDocument/2006/relationships/hyperlink" Target="https://www.reneshbedre.com/blog/linear-regression.html" TargetMode="External"/><Relationship Id="rId5" Type="http://schemas.openxmlformats.org/officeDocument/2006/relationships/diagramData" Target="../diagrams/data4.xml"/><Relationship Id="rId15" Type="http://schemas.openxmlformats.org/officeDocument/2006/relationships/hyperlink" Target="https://sefiks.com/2017/11/19/how-random-forests-can-keep-you-from-decision-tree/" TargetMode="External"/><Relationship Id="rId10" Type="http://schemas.openxmlformats.org/officeDocument/2006/relationships/image" Target="../media/image19.png"/><Relationship Id="rId4" Type="http://schemas.openxmlformats.org/officeDocument/2006/relationships/hyperlink" Target="https://commons.wikimedia.org/wiki/File:Wind_turbine_Holderness.jpg" TargetMode="External"/><Relationship Id="rId9" Type="http://schemas.microsoft.com/office/2007/relationships/diagramDrawing" Target="../diagrams/drawing4.xml"/><Relationship Id="rId1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image" Target="../media/image28.png"/><Relationship Id="rId3" Type="http://schemas.openxmlformats.org/officeDocument/2006/relationships/image" Target="../media/image1.jpg"/><Relationship Id="rId7" Type="http://schemas.openxmlformats.org/officeDocument/2006/relationships/diagramQuickStyle" Target="../diagrams/quickStyle5.xml"/><Relationship Id="rId12"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Layout" Target="../diagrams/layout5.xml"/><Relationship Id="rId11" Type="http://schemas.openxmlformats.org/officeDocument/2006/relationships/image" Target="../media/image26.png"/><Relationship Id="rId5" Type="http://schemas.openxmlformats.org/officeDocument/2006/relationships/diagramData" Target="../diagrams/data5.xml"/><Relationship Id="rId10" Type="http://schemas.openxmlformats.org/officeDocument/2006/relationships/image" Target="../media/image25.png"/><Relationship Id="rId4" Type="http://schemas.openxmlformats.org/officeDocument/2006/relationships/hyperlink" Target="https://commons.wikimedia.org/wiki/File:Wind_turbine_Holderness.jpg" TargetMode="External"/><Relationship Id="rId9" Type="http://schemas.microsoft.com/office/2007/relationships/diagramDrawing" Target="../diagrams/drawing5.xml"/><Relationship Id="rId1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jpg"/><Relationship Id="rId7" Type="http://schemas.openxmlformats.org/officeDocument/2006/relationships/diagramQuickStyle" Target="../diagrams/quickStyle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33.png"/><Relationship Id="rId4" Type="http://schemas.openxmlformats.org/officeDocument/2006/relationships/hyperlink" Target="https://commons.wikimedia.org/wiki/File:Wind_turbine_Holderness.jpg" TargetMode="External"/><Relationship Id="rId9" Type="http://schemas.microsoft.com/office/2007/relationships/diagramDrawing" Target="../diagrams/drawing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pixabay.com/en/checkmark-check-orange-sign-mark-69957/" TargetMode="External"/><Relationship Id="rId3" Type="http://schemas.openxmlformats.org/officeDocument/2006/relationships/image" Target="../media/image1.jpg"/><Relationship Id="rId7"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s://commons.wikimedia.org/wiki/File:Blue_question_mark_icon.svg" TargetMode="External"/><Relationship Id="rId5" Type="http://schemas.openxmlformats.org/officeDocument/2006/relationships/image" Target="../media/image16.png"/><Relationship Id="rId10" Type="http://schemas.openxmlformats.org/officeDocument/2006/relationships/hyperlink" Target="https://pixabay.com/fr/vectors/ampoule-l-%C3%A9cologie-%C3%A9nergie-lumi%C3%A8re-159205/" TargetMode="External"/><Relationship Id="rId4" Type="http://schemas.openxmlformats.org/officeDocument/2006/relationships/hyperlink" Target="https://commons.wikimedia.org/wiki/File:Wind_turbine_Holderness.jpg" TargetMode="External"/><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hyperlink" Target="https://pixabay.com/en/checkmark-check-orange-sign-mark-69957/" TargetMode="External"/><Relationship Id="rId3" Type="http://schemas.openxmlformats.org/officeDocument/2006/relationships/image" Target="../media/image1.jpg"/><Relationship Id="rId7"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commons.wikimedia.org/wiki/File:Blue_question_mark_icon.svg" TargetMode="External"/><Relationship Id="rId5" Type="http://schemas.openxmlformats.org/officeDocument/2006/relationships/image" Target="../media/image16.png"/><Relationship Id="rId10" Type="http://schemas.openxmlformats.org/officeDocument/2006/relationships/hyperlink" Target="https://pixabay.com/fr/vectors/ampoule-l-%C3%A9cologie-%C3%A9nergie-lumi%C3%A8re-159205/" TargetMode="External"/><Relationship Id="rId4" Type="http://schemas.openxmlformats.org/officeDocument/2006/relationships/hyperlink" Target="https://commons.wikimedia.org/wiki/File:Wind_turbine_Holderness.jpg" TargetMode="External"/><Relationship Id="rId9"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tackoverflow.com/questions/34660199/grouped-pie-chart-segments-in-d3js-using-padangle" TargetMode="External"/><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fr.futuroprossimo.it/2020/11/la-tasmania-si-dichiara-alimentata-al-100-da-elettricita-rinnovabile/" TargetMode="External"/><Relationship Id="rId5" Type="http://schemas.openxmlformats.org/officeDocument/2006/relationships/image" Target="../media/image3.jpg"/><Relationship Id="rId4" Type="http://schemas.openxmlformats.org/officeDocument/2006/relationships/hyperlink" Target="https://commons.wikimedia.org/wiki/File:Wind_turbine_Holderness.jp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ww.freepngimg.com/png/62342-vector-clock-icons-calendars-computer-time-date" TargetMode="External"/><Relationship Id="rId5" Type="http://schemas.openxmlformats.org/officeDocument/2006/relationships/image" Target="../media/image6.png"/><Relationship Id="rId4" Type="http://schemas.openxmlformats.org/officeDocument/2006/relationships/hyperlink" Target="https://independentaustralia.net/life/life-display/david-suzuki-says-wind-turbines-not-the-problem,5252" TargetMode="Externa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hyperlink" Target="https://independentaustralia.net/life/life-display/david-suzuki-says-wind-turbines-not-the-problem,5252" TargetMode="External"/><Relationship Id="rId5" Type="http://schemas.openxmlformats.org/officeDocument/2006/relationships/diagramData" Target="../diagrams/data1.xml"/><Relationship Id="rId10" Type="http://schemas.openxmlformats.org/officeDocument/2006/relationships/image" Target="../media/image5.jpg"/><Relationship Id="rId4" Type="http://schemas.openxmlformats.org/officeDocument/2006/relationships/hyperlink" Target="https://commons.wikimedia.org/wiki/File:Wind_turbine_Holderness.jpg" TargetMode="Externa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pixabay.com/en/checkmark-check-orange-sign-mark-69957/" TargetMode="External"/><Relationship Id="rId3" Type="http://schemas.openxmlformats.org/officeDocument/2006/relationships/image" Target="../media/image1.jpg"/><Relationship Id="rId7"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commons.wikimedia.org/wiki/File:Blue_question_mark_icon.svg" TargetMode="External"/><Relationship Id="rId5" Type="http://schemas.openxmlformats.org/officeDocument/2006/relationships/image" Target="../media/image16.png"/><Relationship Id="rId10" Type="http://schemas.openxmlformats.org/officeDocument/2006/relationships/hyperlink" Target="https://pixabay.com/fr/vectors/ampoule-l-%C3%A9cologie-%C3%A9nergie-lumi%C3%A8re-159205/" TargetMode="External"/><Relationship Id="rId4" Type="http://schemas.openxmlformats.org/officeDocument/2006/relationships/hyperlink" Target="https://commons.wikimedia.org/wiki/File:Wind_turbine_Holderness.jpg" TargetMode="Externa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hyperlink" Target="https://sefiks.com/2017/11/20/a-step-by-step-id3-decision-tree-example/" TargetMode="External"/><Relationship Id="rId18" Type="http://schemas.openxmlformats.org/officeDocument/2006/relationships/image" Target="../media/image23.jpg"/><Relationship Id="rId3" Type="http://schemas.openxmlformats.org/officeDocument/2006/relationships/image" Target="../media/image1.jpg"/><Relationship Id="rId21" Type="http://schemas.openxmlformats.org/officeDocument/2006/relationships/hyperlink" Target="https://itwiki.kr/w/%EB%9E%9C%EB%8D%A4_%ED%8F%AC%EB%A0%88%EC%8A%A4%ED%8A%B8" TargetMode="External"/><Relationship Id="rId7" Type="http://schemas.openxmlformats.org/officeDocument/2006/relationships/diagramQuickStyle" Target="../diagrams/quickStyle2.xml"/><Relationship Id="rId12" Type="http://schemas.openxmlformats.org/officeDocument/2006/relationships/image" Target="../media/image20.png"/><Relationship Id="rId17" Type="http://schemas.openxmlformats.org/officeDocument/2006/relationships/hyperlink" Target="https://ericwebsmith.github.io/2020/04/12/GradientBoostingRegression/" TargetMode="External"/><Relationship Id="rId2" Type="http://schemas.openxmlformats.org/officeDocument/2006/relationships/notesSlide" Target="../notesSlides/notesSlide8.xml"/><Relationship Id="rId16" Type="http://schemas.openxmlformats.org/officeDocument/2006/relationships/image" Target="../media/image22.png"/><Relationship Id="rId20"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diagramLayout" Target="../diagrams/layout2.xml"/><Relationship Id="rId11" Type="http://schemas.openxmlformats.org/officeDocument/2006/relationships/hyperlink" Target="https://www.reneshbedre.com/blog/linear-regression.html" TargetMode="External"/><Relationship Id="rId5" Type="http://schemas.openxmlformats.org/officeDocument/2006/relationships/diagramData" Target="../diagrams/data2.xml"/><Relationship Id="rId15" Type="http://schemas.openxmlformats.org/officeDocument/2006/relationships/hyperlink" Target="https://sefiks.com/2017/11/19/how-random-forests-can-keep-you-from-decision-tree/" TargetMode="External"/><Relationship Id="rId10" Type="http://schemas.openxmlformats.org/officeDocument/2006/relationships/image" Target="../media/image19.png"/><Relationship Id="rId19" Type="http://schemas.openxmlformats.org/officeDocument/2006/relationships/hyperlink" Target="https://www.frontiersin.org/articles/10.3389/fgene.2021.600040/full" TargetMode="External"/><Relationship Id="rId4" Type="http://schemas.openxmlformats.org/officeDocument/2006/relationships/hyperlink" Target="https://commons.wikimedia.org/wiki/File:Wind_turbine_Holderness.jpg" TargetMode="External"/><Relationship Id="rId9" Type="http://schemas.microsoft.com/office/2007/relationships/diagramDrawing" Target="../diagrams/drawing2.xml"/><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3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E3090-4C21-2E5D-5475-DC80D3CB5787}"/>
              </a:ext>
            </a:extLst>
          </p:cNvPr>
          <p:cNvSpPr>
            <a:spLocks noGrp="1"/>
          </p:cNvSpPr>
          <p:nvPr>
            <p:ph type="ctrTitle"/>
          </p:nvPr>
        </p:nvSpPr>
        <p:spPr>
          <a:xfrm>
            <a:off x="1524000" y="1427163"/>
            <a:ext cx="9144000" cy="2387600"/>
          </a:xfrm>
        </p:spPr>
        <p:txBody>
          <a:bodyPr/>
          <a:lstStyle/>
          <a:p>
            <a:r>
              <a:rPr lang="en-US" dirty="0"/>
              <a:t>Applying ML on Wind Turbine Data</a:t>
            </a:r>
          </a:p>
        </p:txBody>
      </p:sp>
      <p:sp>
        <p:nvSpPr>
          <p:cNvPr id="3" name="Subtitle 2">
            <a:extLst>
              <a:ext uri="{FF2B5EF4-FFF2-40B4-BE49-F238E27FC236}">
                <a16:creationId xmlns:a16="http://schemas.microsoft.com/office/drawing/2014/main" id="{12770CBB-33A2-0860-B324-147D2E2277DA}"/>
              </a:ext>
            </a:extLst>
          </p:cNvPr>
          <p:cNvSpPr>
            <a:spLocks noGrp="1"/>
          </p:cNvSpPr>
          <p:nvPr>
            <p:ph type="subTitle" idx="1"/>
          </p:nvPr>
        </p:nvSpPr>
        <p:spPr>
          <a:xfrm>
            <a:off x="1524000" y="4059238"/>
            <a:ext cx="9144000" cy="1655762"/>
          </a:xfrm>
        </p:spPr>
        <p:txBody>
          <a:bodyPr/>
          <a:lstStyle/>
          <a:p>
            <a:r>
              <a:rPr lang="en-US" dirty="0"/>
              <a:t>Shreya Bhattacharya</a:t>
            </a:r>
          </a:p>
        </p:txBody>
      </p:sp>
    </p:spTree>
    <p:extLst>
      <p:ext uri="{BB962C8B-B14F-4D97-AF65-F5344CB8AC3E}">
        <p14:creationId xmlns:p14="http://schemas.microsoft.com/office/powerpoint/2010/main" val="2477237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ABF3875-CA19-14A3-2D9A-9725AB662570}"/>
              </a:ext>
            </a:extLst>
          </p:cNvPr>
          <p:cNvGraphicFramePr/>
          <p:nvPr>
            <p:extLst>
              <p:ext uri="{D42A27DB-BD31-4B8C-83A1-F6EECF244321}">
                <p14:modId xmlns:p14="http://schemas.microsoft.com/office/powerpoint/2010/main" val="3800397975"/>
              </p:ext>
            </p:extLst>
          </p:nvPr>
        </p:nvGraphicFramePr>
        <p:xfrm>
          <a:off x="378691" y="286327"/>
          <a:ext cx="11591635" cy="65716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3">
            <a:extLst>
              <a:ext uri="{FF2B5EF4-FFF2-40B4-BE49-F238E27FC236}">
                <a16:creationId xmlns:a16="http://schemas.microsoft.com/office/drawing/2014/main" id="{62975DE2-CB25-20DF-0CC1-BF235B702FDC}"/>
              </a:ext>
            </a:extLst>
          </p:cNvPr>
          <p:cNvPicPr>
            <a:picLocks noChangeAspect="1"/>
          </p:cNvPicPr>
          <p:nvPr/>
        </p:nvPicPr>
        <p:blipFill>
          <a:blip r:embed="rId10"/>
          <a:stretch>
            <a:fillRect/>
          </a:stretch>
        </p:blipFill>
        <p:spPr>
          <a:xfrm>
            <a:off x="7130473" y="184727"/>
            <a:ext cx="2346036" cy="884571"/>
          </a:xfrm>
          <a:prstGeom prst="rect">
            <a:avLst/>
          </a:prstGeom>
        </p:spPr>
      </p:pic>
      <p:pic>
        <p:nvPicPr>
          <p:cNvPr id="6" name="Picture 5">
            <a:extLst>
              <a:ext uri="{FF2B5EF4-FFF2-40B4-BE49-F238E27FC236}">
                <a16:creationId xmlns:a16="http://schemas.microsoft.com/office/drawing/2014/main" id="{C033EDE2-54DC-08AD-1CA2-56EF97717779}"/>
              </a:ext>
            </a:extLst>
          </p:cNvPr>
          <p:cNvPicPr>
            <a:picLocks noChangeAspect="1"/>
          </p:cNvPicPr>
          <p:nvPr/>
        </p:nvPicPr>
        <p:blipFill>
          <a:blip r:embed="rId11"/>
          <a:stretch>
            <a:fillRect/>
          </a:stretch>
        </p:blipFill>
        <p:spPr>
          <a:xfrm>
            <a:off x="9559635" y="2216667"/>
            <a:ext cx="2253674" cy="1335172"/>
          </a:xfrm>
          <a:prstGeom prst="rect">
            <a:avLst/>
          </a:prstGeom>
        </p:spPr>
      </p:pic>
      <p:pic>
        <p:nvPicPr>
          <p:cNvPr id="8" name="Picture 7">
            <a:extLst>
              <a:ext uri="{FF2B5EF4-FFF2-40B4-BE49-F238E27FC236}">
                <a16:creationId xmlns:a16="http://schemas.microsoft.com/office/drawing/2014/main" id="{F78B81C9-CD21-F254-92E2-0205A5AB7CAD}"/>
              </a:ext>
            </a:extLst>
          </p:cNvPr>
          <p:cNvPicPr>
            <a:picLocks noChangeAspect="1"/>
          </p:cNvPicPr>
          <p:nvPr/>
        </p:nvPicPr>
        <p:blipFill>
          <a:blip r:embed="rId12"/>
          <a:stretch>
            <a:fillRect/>
          </a:stretch>
        </p:blipFill>
        <p:spPr>
          <a:xfrm>
            <a:off x="8829964" y="5123440"/>
            <a:ext cx="2574636" cy="1448233"/>
          </a:xfrm>
          <a:prstGeom prst="rect">
            <a:avLst/>
          </a:prstGeom>
        </p:spPr>
      </p:pic>
      <p:pic>
        <p:nvPicPr>
          <p:cNvPr id="10" name="Picture 9">
            <a:extLst>
              <a:ext uri="{FF2B5EF4-FFF2-40B4-BE49-F238E27FC236}">
                <a16:creationId xmlns:a16="http://schemas.microsoft.com/office/drawing/2014/main" id="{30D88D93-C131-89A0-2B69-B98BCA264B90}"/>
              </a:ext>
            </a:extLst>
          </p:cNvPr>
          <p:cNvPicPr>
            <a:picLocks noChangeAspect="1"/>
          </p:cNvPicPr>
          <p:nvPr/>
        </p:nvPicPr>
        <p:blipFill>
          <a:blip r:embed="rId13"/>
          <a:stretch>
            <a:fillRect/>
          </a:stretch>
        </p:blipFill>
        <p:spPr>
          <a:xfrm>
            <a:off x="1141556" y="5247048"/>
            <a:ext cx="2303607" cy="1454050"/>
          </a:xfrm>
          <a:prstGeom prst="rect">
            <a:avLst/>
          </a:prstGeom>
        </p:spPr>
      </p:pic>
      <p:pic>
        <p:nvPicPr>
          <p:cNvPr id="12" name="Picture 11">
            <a:extLst>
              <a:ext uri="{FF2B5EF4-FFF2-40B4-BE49-F238E27FC236}">
                <a16:creationId xmlns:a16="http://schemas.microsoft.com/office/drawing/2014/main" id="{68B9E0F3-B994-BDDF-54AB-6998A872FEA2}"/>
              </a:ext>
            </a:extLst>
          </p:cNvPr>
          <p:cNvPicPr>
            <a:picLocks noChangeAspect="1"/>
          </p:cNvPicPr>
          <p:nvPr/>
        </p:nvPicPr>
        <p:blipFill>
          <a:blip r:embed="rId14"/>
          <a:stretch>
            <a:fillRect/>
          </a:stretch>
        </p:blipFill>
        <p:spPr>
          <a:xfrm>
            <a:off x="433765" y="471055"/>
            <a:ext cx="3011398" cy="1633104"/>
          </a:xfrm>
          <a:prstGeom prst="rect">
            <a:avLst/>
          </a:prstGeom>
        </p:spPr>
      </p:pic>
    </p:spTree>
    <p:extLst>
      <p:ext uri="{BB962C8B-B14F-4D97-AF65-F5344CB8AC3E}">
        <p14:creationId xmlns:p14="http://schemas.microsoft.com/office/powerpoint/2010/main" val="318185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2B40-4D7E-3BAA-1040-86DAD78C698E}"/>
              </a:ext>
            </a:extLst>
          </p:cNvPr>
          <p:cNvSpPr>
            <a:spLocks noGrp="1"/>
          </p:cNvSpPr>
          <p:nvPr>
            <p:ph type="title" idx="4294967295"/>
          </p:nvPr>
        </p:nvSpPr>
        <p:spPr>
          <a:xfrm>
            <a:off x="95892" y="154335"/>
            <a:ext cx="10515600" cy="1325563"/>
          </a:xfrm>
        </p:spPr>
        <p:txBody>
          <a:bodyPr/>
          <a:lstStyle/>
          <a:p>
            <a:r>
              <a:rPr lang="en-US" dirty="0"/>
              <a:t>Results:</a:t>
            </a:r>
          </a:p>
        </p:txBody>
      </p:sp>
      <p:graphicFrame>
        <p:nvGraphicFramePr>
          <p:cNvPr id="5" name="Content Placeholder 4">
            <a:extLst>
              <a:ext uri="{FF2B5EF4-FFF2-40B4-BE49-F238E27FC236}">
                <a16:creationId xmlns:a16="http://schemas.microsoft.com/office/drawing/2014/main" id="{BE0A11ED-551F-8226-C82A-DF80B20A82EB}"/>
              </a:ext>
            </a:extLst>
          </p:cNvPr>
          <p:cNvGraphicFramePr>
            <a:graphicFrameLocks noGrp="1"/>
          </p:cNvGraphicFramePr>
          <p:nvPr>
            <p:ph sz="half" idx="1"/>
            <p:extLst>
              <p:ext uri="{D42A27DB-BD31-4B8C-83A1-F6EECF244321}">
                <p14:modId xmlns:p14="http://schemas.microsoft.com/office/powerpoint/2010/main" val="886038872"/>
              </p:ext>
            </p:extLst>
          </p:nvPr>
        </p:nvGraphicFramePr>
        <p:xfrm>
          <a:off x="95892" y="1356188"/>
          <a:ext cx="12000215" cy="5453739"/>
        </p:xfrm>
        <a:graphic>
          <a:graphicData uri="http://schemas.openxmlformats.org/drawingml/2006/table">
            <a:tbl>
              <a:tblPr firstRow="1" bandRow="1">
                <a:tableStyleId>{5C22544A-7EE6-4342-B048-85BDC9FD1C3A}</a:tableStyleId>
              </a:tblPr>
              <a:tblGrid>
                <a:gridCol w="1786891">
                  <a:extLst>
                    <a:ext uri="{9D8B030D-6E8A-4147-A177-3AD203B41FA5}">
                      <a16:colId xmlns:a16="http://schemas.microsoft.com/office/drawing/2014/main" val="4040430561"/>
                    </a:ext>
                  </a:extLst>
                </a:gridCol>
                <a:gridCol w="1400578">
                  <a:extLst>
                    <a:ext uri="{9D8B030D-6E8A-4147-A177-3AD203B41FA5}">
                      <a16:colId xmlns:a16="http://schemas.microsoft.com/office/drawing/2014/main" val="4358809"/>
                    </a:ext>
                  </a:extLst>
                </a:gridCol>
                <a:gridCol w="979194">
                  <a:extLst>
                    <a:ext uri="{9D8B030D-6E8A-4147-A177-3AD203B41FA5}">
                      <a16:colId xmlns:a16="http://schemas.microsoft.com/office/drawing/2014/main" val="690013199"/>
                    </a:ext>
                  </a:extLst>
                </a:gridCol>
                <a:gridCol w="979194">
                  <a:extLst>
                    <a:ext uri="{9D8B030D-6E8A-4147-A177-3AD203B41FA5}">
                      <a16:colId xmlns:a16="http://schemas.microsoft.com/office/drawing/2014/main" val="475143763"/>
                    </a:ext>
                  </a:extLst>
                </a:gridCol>
                <a:gridCol w="979194">
                  <a:extLst>
                    <a:ext uri="{9D8B030D-6E8A-4147-A177-3AD203B41FA5}">
                      <a16:colId xmlns:a16="http://schemas.microsoft.com/office/drawing/2014/main" val="1580716157"/>
                    </a:ext>
                  </a:extLst>
                </a:gridCol>
                <a:gridCol w="979194">
                  <a:extLst>
                    <a:ext uri="{9D8B030D-6E8A-4147-A177-3AD203B41FA5}">
                      <a16:colId xmlns:a16="http://schemas.microsoft.com/office/drawing/2014/main" val="687429363"/>
                    </a:ext>
                  </a:extLst>
                </a:gridCol>
                <a:gridCol w="979194">
                  <a:extLst>
                    <a:ext uri="{9D8B030D-6E8A-4147-A177-3AD203B41FA5}">
                      <a16:colId xmlns:a16="http://schemas.microsoft.com/office/drawing/2014/main" val="1192545608"/>
                    </a:ext>
                  </a:extLst>
                </a:gridCol>
                <a:gridCol w="979194">
                  <a:extLst>
                    <a:ext uri="{9D8B030D-6E8A-4147-A177-3AD203B41FA5}">
                      <a16:colId xmlns:a16="http://schemas.microsoft.com/office/drawing/2014/main" val="2989249111"/>
                    </a:ext>
                  </a:extLst>
                </a:gridCol>
                <a:gridCol w="979194">
                  <a:extLst>
                    <a:ext uri="{9D8B030D-6E8A-4147-A177-3AD203B41FA5}">
                      <a16:colId xmlns:a16="http://schemas.microsoft.com/office/drawing/2014/main" val="640599669"/>
                    </a:ext>
                  </a:extLst>
                </a:gridCol>
                <a:gridCol w="979194">
                  <a:extLst>
                    <a:ext uri="{9D8B030D-6E8A-4147-A177-3AD203B41FA5}">
                      <a16:colId xmlns:a16="http://schemas.microsoft.com/office/drawing/2014/main" val="2678196415"/>
                    </a:ext>
                  </a:extLst>
                </a:gridCol>
                <a:gridCol w="979194">
                  <a:extLst>
                    <a:ext uri="{9D8B030D-6E8A-4147-A177-3AD203B41FA5}">
                      <a16:colId xmlns:a16="http://schemas.microsoft.com/office/drawing/2014/main" val="4141614435"/>
                    </a:ext>
                  </a:extLst>
                </a:gridCol>
              </a:tblGrid>
              <a:tr h="997626">
                <a:tc>
                  <a:txBody>
                    <a:bodyPr/>
                    <a:lstStyle/>
                    <a:p>
                      <a:pPr algn="l" fontAlgn="t"/>
                      <a:r>
                        <a:rPr lang="en-US" sz="1800" dirty="0"/>
                        <a:t>Method</a:t>
                      </a:r>
                    </a:p>
                  </a:txBody>
                  <a:tcPr marL="6350" marR="6350" marT="6350" marB="0"/>
                </a:tc>
                <a:tc>
                  <a:txBody>
                    <a:bodyPr/>
                    <a:lstStyle/>
                    <a:p>
                      <a:pPr algn="l" fontAlgn="t"/>
                      <a:r>
                        <a:rPr lang="en-US" sz="1800" dirty="0"/>
                        <a:t>R2(Train)</a:t>
                      </a:r>
                    </a:p>
                  </a:txBody>
                  <a:tcPr marL="6350" marR="6350" marT="6350" marB="0"/>
                </a:tc>
                <a:tc>
                  <a:txBody>
                    <a:bodyPr/>
                    <a:lstStyle/>
                    <a:p>
                      <a:pPr algn="l" fontAlgn="t"/>
                      <a:r>
                        <a:rPr lang="en-US" sz="1800" dirty="0"/>
                        <a:t>R2(Test)</a:t>
                      </a:r>
                    </a:p>
                  </a:txBody>
                  <a:tcPr marL="6350" marR="6350" marT="6350" marB="0"/>
                </a:tc>
                <a:tc>
                  <a:txBody>
                    <a:bodyPr/>
                    <a:lstStyle/>
                    <a:p>
                      <a:pPr algn="l" fontAlgn="t"/>
                      <a:r>
                        <a:rPr lang="en-US" sz="1800" dirty="0"/>
                        <a:t>Adjusted_R2(Train)</a:t>
                      </a:r>
                    </a:p>
                  </a:txBody>
                  <a:tcPr marL="6350" marR="6350" marT="6350" marB="0"/>
                </a:tc>
                <a:tc>
                  <a:txBody>
                    <a:bodyPr/>
                    <a:lstStyle/>
                    <a:p>
                      <a:pPr algn="l" fontAlgn="t"/>
                      <a:r>
                        <a:rPr lang="en-US" sz="1800" dirty="0"/>
                        <a:t>Adjusted_R2(Test)</a:t>
                      </a:r>
                    </a:p>
                  </a:txBody>
                  <a:tcPr marL="6350" marR="6350" marT="6350" marB="0"/>
                </a:tc>
                <a:tc>
                  <a:txBody>
                    <a:bodyPr/>
                    <a:lstStyle/>
                    <a:p>
                      <a:pPr algn="l" fontAlgn="t"/>
                      <a:r>
                        <a:rPr lang="en-US" sz="1800" dirty="0"/>
                        <a:t>Mean Absolute Error (Train)</a:t>
                      </a:r>
                    </a:p>
                  </a:txBody>
                  <a:tcPr marL="6350" marR="6350" marT="6350" marB="0"/>
                </a:tc>
                <a:tc>
                  <a:txBody>
                    <a:bodyPr/>
                    <a:lstStyle/>
                    <a:p>
                      <a:pPr algn="l" fontAlgn="t"/>
                      <a:r>
                        <a:rPr lang="en-US" sz="1800" dirty="0"/>
                        <a:t>Mean Absolute Error (Test)</a:t>
                      </a:r>
                    </a:p>
                  </a:txBody>
                  <a:tcPr marL="6350" marR="6350" marT="6350" marB="0"/>
                </a:tc>
                <a:tc>
                  <a:txBody>
                    <a:bodyPr/>
                    <a:lstStyle/>
                    <a:p>
                      <a:pPr algn="l" fontAlgn="t"/>
                      <a:r>
                        <a:rPr lang="en-US" sz="1800" dirty="0"/>
                        <a:t>Mean Squared Error (Train)</a:t>
                      </a:r>
                    </a:p>
                  </a:txBody>
                  <a:tcPr marL="6350" marR="6350" marT="6350" marB="0"/>
                </a:tc>
                <a:tc>
                  <a:txBody>
                    <a:bodyPr/>
                    <a:lstStyle/>
                    <a:p>
                      <a:pPr algn="l" fontAlgn="t"/>
                      <a:r>
                        <a:rPr lang="en-US" sz="1800" dirty="0"/>
                        <a:t>Mean Squared Error (Test)</a:t>
                      </a:r>
                    </a:p>
                  </a:txBody>
                  <a:tcPr marL="6350" marR="6350" marT="6350" marB="0"/>
                </a:tc>
                <a:tc>
                  <a:txBody>
                    <a:bodyPr/>
                    <a:lstStyle/>
                    <a:p>
                      <a:pPr algn="l" fontAlgn="t"/>
                      <a:r>
                        <a:rPr lang="en-US" sz="1800" dirty="0"/>
                        <a:t>Root Mean Squared Error (Train) </a:t>
                      </a:r>
                    </a:p>
                  </a:txBody>
                  <a:tcPr marL="6350" marR="6350" marT="6350" marB="0"/>
                </a:tc>
                <a:tc>
                  <a:txBody>
                    <a:bodyPr/>
                    <a:lstStyle/>
                    <a:p>
                      <a:pPr algn="l" fontAlgn="t"/>
                      <a:r>
                        <a:rPr lang="en-US" sz="1800" dirty="0"/>
                        <a:t> Root Mean Squared Error (Test)</a:t>
                      </a:r>
                    </a:p>
                  </a:txBody>
                  <a:tcPr marL="6350" marR="6350" marT="6350" marB="0"/>
                </a:tc>
                <a:extLst>
                  <a:ext uri="{0D108BD9-81ED-4DB2-BD59-A6C34878D82A}">
                    <a16:rowId xmlns:a16="http://schemas.microsoft.com/office/drawing/2014/main" val="3380448113"/>
                  </a:ext>
                </a:extLst>
              </a:tr>
              <a:tr h="826480">
                <a:tc>
                  <a:txBody>
                    <a:bodyPr/>
                    <a:lstStyle/>
                    <a:p>
                      <a:pPr algn="l" fontAlgn="t"/>
                      <a:r>
                        <a:rPr lang="en-US" dirty="0"/>
                        <a:t>Simple Linear Regression</a:t>
                      </a:r>
                    </a:p>
                  </a:txBody>
                  <a:tcPr marL="6350" marR="6350" marT="6350" marB="0"/>
                </a:tc>
                <a:tc>
                  <a:txBody>
                    <a:bodyPr/>
                    <a:lstStyle/>
                    <a:p>
                      <a:pPr algn="r" fontAlgn="t"/>
                      <a:r>
                        <a:rPr lang="en-US"/>
                        <a:t>0.552 </a:t>
                      </a:r>
                    </a:p>
                  </a:txBody>
                  <a:tcPr marL="6350" marR="6350" marT="6350" marB="0"/>
                </a:tc>
                <a:tc>
                  <a:txBody>
                    <a:bodyPr/>
                    <a:lstStyle/>
                    <a:p>
                      <a:pPr algn="r" fontAlgn="t"/>
                      <a:r>
                        <a:rPr lang="en-US"/>
                        <a:t>0.554 </a:t>
                      </a:r>
                    </a:p>
                  </a:txBody>
                  <a:tcPr marL="6350" marR="6350" marT="6350" marB="0"/>
                </a:tc>
                <a:tc>
                  <a:txBody>
                    <a:bodyPr/>
                    <a:lstStyle/>
                    <a:p>
                      <a:pPr algn="r" fontAlgn="t"/>
                      <a:r>
                        <a:rPr lang="en-US"/>
                        <a:t>0.552 </a:t>
                      </a:r>
                    </a:p>
                  </a:txBody>
                  <a:tcPr marL="6350" marR="6350" marT="6350" marB="0"/>
                </a:tc>
                <a:tc>
                  <a:txBody>
                    <a:bodyPr/>
                    <a:lstStyle/>
                    <a:p>
                      <a:pPr algn="r" fontAlgn="t"/>
                      <a:r>
                        <a:rPr lang="en-US"/>
                        <a:t>0.554 </a:t>
                      </a:r>
                    </a:p>
                  </a:txBody>
                  <a:tcPr marL="6350" marR="6350" marT="6350" marB="0"/>
                </a:tc>
                <a:tc>
                  <a:txBody>
                    <a:bodyPr/>
                    <a:lstStyle/>
                    <a:p>
                      <a:pPr algn="r" fontAlgn="t"/>
                      <a:r>
                        <a:rPr lang="en-US"/>
                        <a:t>0.100 </a:t>
                      </a:r>
                    </a:p>
                  </a:txBody>
                  <a:tcPr marL="6350" marR="6350" marT="6350" marB="0"/>
                </a:tc>
                <a:tc>
                  <a:txBody>
                    <a:bodyPr/>
                    <a:lstStyle/>
                    <a:p>
                      <a:pPr algn="r" fontAlgn="t"/>
                      <a:r>
                        <a:rPr lang="en-US"/>
                        <a:t>0.100 </a:t>
                      </a:r>
                    </a:p>
                  </a:txBody>
                  <a:tcPr marL="6350" marR="6350" marT="6350" marB="0"/>
                </a:tc>
                <a:tc>
                  <a:txBody>
                    <a:bodyPr/>
                    <a:lstStyle/>
                    <a:p>
                      <a:pPr algn="r" fontAlgn="t"/>
                      <a:r>
                        <a:rPr lang="en-US"/>
                        <a:t>0.020 </a:t>
                      </a:r>
                    </a:p>
                  </a:txBody>
                  <a:tcPr marL="6350" marR="6350" marT="6350" marB="0"/>
                </a:tc>
                <a:tc>
                  <a:txBody>
                    <a:bodyPr/>
                    <a:lstStyle/>
                    <a:p>
                      <a:pPr algn="r" fontAlgn="t"/>
                      <a:r>
                        <a:rPr lang="en-US"/>
                        <a:t>0.019 </a:t>
                      </a:r>
                    </a:p>
                  </a:txBody>
                  <a:tcPr marL="6350" marR="6350" marT="6350" marB="0"/>
                </a:tc>
                <a:tc>
                  <a:txBody>
                    <a:bodyPr/>
                    <a:lstStyle/>
                    <a:p>
                      <a:pPr algn="r" fontAlgn="t"/>
                      <a:r>
                        <a:rPr lang="en-US"/>
                        <a:t>0.140 </a:t>
                      </a:r>
                    </a:p>
                  </a:txBody>
                  <a:tcPr marL="6350" marR="6350" marT="6350" marB="0"/>
                </a:tc>
                <a:tc>
                  <a:txBody>
                    <a:bodyPr/>
                    <a:lstStyle/>
                    <a:p>
                      <a:pPr algn="r" fontAlgn="t"/>
                      <a:r>
                        <a:rPr lang="en-US" dirty="0"/>
                        <a:t>0.139 </a:t>
                      </a:r>
                    </a:p>
                  </a:txBody>
                  <a:tcPr marL="6350" marR="6350" marT="6350" marB="0"/>
                </a:tc>
                <a:extLst>
                  <a:ext uri="{0D108BD9-81ED-4DB2-BD59-A6C34878D82A}">
                    <a16:rowId xmlns:a16="http://schemas.microsoft.com/office/drawing/2014/main" val="3134428429"/>
                  </a:ext>
                </a:extLst>
              </a:tr>
              <a:tr h="542477">
                <a:tc>
                  <a:txBody>
                    <a:bodyPr/>
                    <a:lstStyle/>
                    <a:p>
                      <a:pPr algn="l" fontAlgn="t"/>
                      <a:r>
                        <a:rPr lang="en-US" dirty="0"/>
                        <a:t>Decision Tree</a:t>
                      </a:r>
                    </a:p>
                  </a:txBody>
                  <a:tcPr marL="6350" marR="6350" marT="6350" marB="0"/>
                </a:tc>
                <a:tc>
                  <a:txBody>
                    <a:bodyPr/>
                    <a:lstStyle/>
                    <a:p>
                      <a:pPr algn="r" fontAlgn="t"/>
                      <a:r>
                        <a:rPr lang="en-US" dirty="0"/>
                        <a:t>0.878 </a:t>
                      </a:r>
                    </a:p>
                  </a:txBody>
                  <a:tcPr marL="6350" marR="6350" marT="6350" marB="0"/>
                </a:tc>
                <a:tc>
                  <a:txBody>
                    <a:bodyPr/>
                    <a:lstStyle/>
                    <a:p>
                      <a:pPr algn="r" fontAlgn="t"/>
                      <a:r>
                        <a:rPr lang="en-US" dirty="0"/>
                        <a:t>0.865 </a:t>
                      </a:r>
                    </a:p>
                  </a:txBody>
                  <a:tcPr marL="6350" marR="6350" marT="6350" marB="0"/>
                </a:tc>
                <a:tc>
                  <a:txBody>
                    <a:bodyPr/>
                    <a:lstStyle/>
                    <a:p>
                      <a:pPr algn="r" fontAlgn="t"/>
                      <a:r>
                        <a:rPr lang="en-US"/>
                        <a:t>0.878 </a:t>
                      </a:r>
                    </a:p>
                  </a:txBody>
                  <a:tcPr marL="6350" marR="6350" marT="6350" marB="0"/>
                </a:tc>
                <a:tc>
                  <a:txBody>
                    <a:bodyPr/>
                    <a:lstStyle/>
                    <a:p>
                      <a:pPr algn="r" fontAlgn="t"/>
                      <a:r>
                        <a:rPr lang="en-US"/>
                        <a:t>0.865 </a:t>
                      </a:r>
                    </a:p>
                  </a:txBody>
                  <a:tcPr marL="6350" marR="6350" marT="6350" marB="0"/>
                </a:tc>
                <a:tc>
                  <a:txBody>
                    <a:bodyPr/>
                    <a:lstStyle/>
                    <a:p>
                      <a:pPr algn="r" fontAlgn="t"/>
                      <a:r>
                        <a:rPr lang="en-US"/>
                        <a:t>0.042 </a:t>
                      </a:r>
                    </a:p>
                  </a:txBody>
                  <a:tcPr marL="6350" marR="6350" marT="6350" marB="0"/>
                </a:tc>
                <a:tc>
                  <a:txBody>
                    <a:bodyPr/>
                    <a:lstStyle/>
                    <a:p>
                      <a:pPr algn="r" fontAlgn="t"/>
                      <a:r>
                        <a:rPr lang="en-US"/>
                        <a:t>0.044 </a:t>
                      </a:r>
                    </a:p>
                  </a:txBody>
                  <a:tcPr marL="6350" marR="6350" marT="6350" marB="0"/>
                </a:tc>
                <a:tc>
                  <a:txBody>
                    <a:bodyPr/>
                    <a:lstStyle/>
                    <a:p>
                      <a:pPr algn="r" fontAlgn="t"/>
                      <a:r>
                        <a:rPr lang="en-US"/>
                        <a:t>0.005 </a:t>
                      </a:r>
                    </a:p>
                  </a:txBody>
                  <a:tcPr marL="6350" marR="6350" marT="6350" marB="0"/>
                </a:tc>
                <a:tc>
                  <a:txBody>
                    <a:bodyPr/>
                    <a:lstStyle/>
                    <a:p>
                      <a:pPr algn="r" fontAlgn="t"/>
                      <a:r>
                        <a:rPr lang="en-US"/>
                        <a:t>0.006 </a:t>
                      </a:r>
                    </a:p>
                  </a:txBody>
                  <a:tcPr marL="6350" marR="6350" marT="6350" marB="0"/>
                </a:tc>
                <a:tc>
                  <a:txBody>
                    <a:bodyPr/>
                    <a:lstStyle/>
                    <a:p>
                      <a:pPr algn="r" fontAlgn="t"/>
                      <a:r>
                        <a:rPr lang="en-US" dirty="0"/>
                        <a:t>0.073 </a:t>
                      </a:r>
                    </a:p>
                  </a:txBody>
                  <a:tcPr marL="6350" marR="6350" marT="6350" marB="0"/>
                </a:tc>
                <a:tc>
                  <a:txBody>
                    <a:bodyPr/>
                    <a:lstStyle/>
                    <a:p>
                      <a:pPr algn="r" fontAlgn="t"/>
                      <a:r>
                        <a:rPr lang="en-US"/>
                        <a:t>0.077 </a:t>
                      </a:r>
                    </a:p>
                  </a:txBody>
                  <a:tcPr marL="6350" marR="6350" marT="6350" marB="0"/>
                </a:tc>
                <a:extLst>
                  <a:ext uri="{0D108BD9-81ED-4DB2-BD59-A6C34878D82A}">
                    <a16:rowId xmlns:a16="http://schemas.microsoft.com/office/drawing/2014/main" val="3897999734"/>
                  </a:ext>
                </a:extLst>
              </a:tr>
              <a:tr h="542477">
                <a:tc>
                  <a:txBody>
                    <a:bodyPr/>
                    <a:lstStyle/>
                    <a:p>
                      <a:pPr algn="l" fontAlgn="t"/>
                      <a:r>
                        <a:rPr lang="en-US" dirty="0"/>
                        <a:t>Random Forest</a:t>
                      </a:r>
                    </a:p>
                  </a:txBody>
                  <a:tcPr marL="6350" marR="6350" marT="6350" marB="0">
                    <a:solidFill>
                      <a:schemeClr val="accent6">
                        <a:lumMod val="60000"/>
                        <a:lumOff val="40000"/>
                      </a:schemeClr>
                    </a:solidFill>
                  </a:tcPr>
                </a:tc>
                <a:tc>
                  <a:txBody>
                    <a:bodyPr/>
                    <a:lstStyle/>
                    <a:p>
                      <a:pPr algn="r" fontAlgn="t"/>
                      <a:r>
                        <a:rPr lang="en-US" dirty="0"/>
                        <a:t>0.878 </a:t>
                      </a:r>
                    </a:p>
                  </a:txBody>
                  <a:tcPr marL="6350" marR="6350" marT="6350" marB="0">
                    <a:solidFill>
                      <a:schemeClr val="accent6">
                        <a:lumMod val="60000"/>
                        <a:lumOff val="40000"/>
                      </a:schemeClr>
                    </a:solidFill>
                  </a:tcPr>
                </a:tc>
                <a:tc>
                  <a:txBody>
                    <a:bodyPr/>
                    <a:lstStyle/>
                    <a:p>
                      <a:pPr algn="r" fontAlgn="t"/>
                      <a:r>
                        <a:rPr lang="en-US" dirty="0"/>
                        <a:t>0.865 </a:t>
                      </a:r>
                    </a:p>
                  </a:txBody>
                  <a:tcPr marL="6350" marR="6350" marT="6350" marB="0">
                    <a:solidFill>
                      <a:schemeClr val="accent6">
                        <a:lumMod val="60000"/>
                        <a:lumOff val="40000"/>
                      </a:schemeClr>
                    </a:solidFill>
                  </a:tcPr>
                </a:tc>
                <a:tc>
                  <a:txBody>
                    <a:bodyPr/>
                    <a:lstStyle/>
                    <a:p>
                      <a:pPr algn="r" fontAlgn="t"/>
                      <a:r>
                        <a:rPr lang="en-US" dirty="0"/>
                        <a:t>0.878 </a:t>
                      </a:r>
                    </a:p>
                  </a:txBody>
                  <a:tcPr marL="6350" marR="6350" marT="6350" marB="0">
                    <a:solidFill>
                      <a:schemeClr val="accent6">
                        <a:lumMod val="60000"/>
                        <a:lumOff val="40000"/>
                      </a:schemeClr>
                    </a:solidFill>
                  </a:tcPr>
                </a:tc>
                <a:tc>
                  <a:txBody>
                    <a:bodyPr/>
                    <a:lstStyle/>
                    <a:p>
                      <a:pPr algn="r" fontAlgn="t"/>
                      <a:r>
                        <a:rPr lang="en-US" dirty="0"/>
                        <a:t>0.865 </a:t>
                      </a:r>
                    </a:p>
                  </a:txBody>
                  <a:tcPr marL="6350" marR="6350" marT="6350" marB="0">
                    <a:solidFill>
                      <a:schemeClr val="accent6">
                        <a:lumMod val="60000"/>
                        <a:lumOff val="40000"/>
                      </a:schemeClr>
                    </a:solidFill>
                  </a:tcPr>
                </a:tc>
                <a:tc>
                  <a:txBody>
                    <a:bodyPr/>
                    <a:lstStyle/>
                    <a:p>
                      <a:pPr algn="r" fontAlgn="t"/>
                      <a:r>
                        <a:rPr lang="en-US" dirty="0"/>
                        <a:t>0.042 </a:t>
                      </a:r>
                    </a:p>
                  </a:txBody>
                  <a:tcPr marL="6350" marR="6350" marT="6350" marB="0">
                    <a:solidFill>
                      <a:schemeClr val="accent6">
                        <a:lumMod val="60000"/>
                        <a:lumOff val="40000"/>
                      </a:schemeClr>
                    </a:solidFill>
                  </a:tcPr>
                </a:tc>
                <a:tc>
                  <a:txBody>
                    <a:bodyPr/>
                    <a:lstStyle/>
                    <a:p>
                      <a:pPr algn="r" fontAlgn="t"/>
                      <a:r>
                        <a:rPr lang="en-US" dirty="0"/>
                        <a:t>0.044 </a:t>
                      </a:r>
                    </a:p>
                  </a:txBody>
                  <a:tcPr marL="6350" marR="6350" marT="6350" marB="0">
                    <a:solidFill>
                      <a:schemeClr val="accent6">
                        <a:lumMod val="60000"/>
                        <a:lumOff val="40000"/>
                      </a:schemeClr>
                    </a:solidFill>
                  </a:tcPr>
                </a:tc>
                <a:tc>
                  <a:txBody>
                    <a:bodyPr/>
                    <a:lstStyle/>
                    <a:p>
                      <a:pPr algn="r" fontAlgn="t"/>
                      <a:r>
                        <a:rPr lang="en-US" dirty="0"/>
                        <a:t>0.005 </a:t>
                      </a:r>
                    </a:p>
                  </a:txBody>
                  <a:tcPr marL="6350" marR="6350" marT="6350" marB="0">
                    <a:solidFill>
                      <a:schemeClr val="accent6">
                        <a:lumMod val="60000"/>
                        <a:lumOff val="40000"/>
                      </a:schemeClr>
                    </a:solidFill>
                  </a:tcPr>
                </a:tc>
                <a:tc>
                  <a:txBody>
                    <a:bodyPr/>
                    <a:lstStyle/>
                    <a:p>
                      <a:pPr algn="r" fontAlgn="t"/>
                      <a:r>
                        <a:rPr lang="en-US" dirty="0"/>
                        <a:t>0.006 </a:t>
                      </a:r>
                    </a:p>
                  </a:txBody>
                  <a:tcPr marL="6350" marR="6350" marT="6350" marB="0">
                    <a:solidFill>
                      <a:schemeClr val="accent6">
                        <a:lumMod val="60000"/>
                        <a:lumOff val="40000"/>
                      </a:schemeClr>
                    </a:solidFill>
                  </a:tcPr>
                </a:tc>
                <a:tc>
                  <a:txBody>
                    <a:bodyPr/>
                    <a:lstStyle/>
                    <a:p>
                      <a:pPr algn="r" fontAlgn="t"/>
                      <a:r>
                        <a:rPr lang="en-US" dirty="0"/>
                        <a:t>0.073 </a:t>
                      </a:r>
                    </a:p>
                  </a:txBody>
                  <a:tcPr marL="6350" marR="6350" marT="6350" marB="0">
                    <a:solidFill>
                      <a:schemeClr val="accent6">
                        <a:lumMod val="60000"/>
                        <a:lumOff val="40000"/>
                      </a:schemeClr>
                    </a:solidFill>
                  </a:tcPr>
                </a:tc>
                <a:tc>
                  <a:txBody>
                    <a:bodyPr/>
                    <a:lstStyle/>
                    <a:p>
                      <a:pPr algn="r" fontAlgn="t"/>
                      <a:r>
                        <a:rPr lang="en-US" dirty="0"/>
                        <a:t>0.077 </a:t>
                      </a:r>
                    </a:p>
                  </a:txBody>
                  <a:tcPr marL="6350" marR="6350" marT="6350" marB="0">
                    <a:solidFill>
                      <a:schemeClr val="accent6">
                        <a:lumMod val="60000"/>
                        <a:lumOff val="40000"/>
                      </a:schemeClr>
                    </a:solidFill>
                  </a:tcPr>
                </a:tc>
                <a:extLst>
                  <a:ext uri="{0D108BD9-81ED-4DB2-BD59-A6C34878D82A}">
                    <a16:rowId xmlns:a16="http://schemas.microsoft.com/office/drawing/2014/main" val="1298050943"/>
                  </a:ext>
                </a:extLst>
              </a:tr>
              <a:tr h="540626">
                <a:tc>
                  <a:txBody>
                    <a:bodyPr/>
                    <a:lstStyle/>
                    <a:p>
                      <a:pPr algn="l" fontAlgn="t"/>
                      <a:r>
                        <a:rPr lang="en-US" dirty="0"/>
                        <a:t>XG Boost</a:t>
                      </a:r>
                    </a:p>
                  </a:txBody>
                  <a:tcPr marL="6350" marR="6350" marT="6350" marB="0"/>
                </a:tc>
                <a:tc>
                  <a:txBody>
                    <a:bodyPr/>
                    <a:lstStyle/>
                    <a:p>
                      <a:pPr algn="r" fontAlgn="t"/>
                      <a:r>
                        <a:rPr lang="en-US"/>
                        <a:t>0.689 </a:t>
                      </a:r>
                    </a:p>
                  </a:txBody>
                  <a:tcPr marL="6350" marR="6350" marT="6350" marB="0"/>
                </a:tc>
                <a:tc>
                  <a:txBody>
                    <a:bodyPr/>
                    <a:lstStyle/>
                    <a:p>
                      <a:pPr algn="r" fontAlgn="t"/>
                      <a:r>
                        <a:rPr lang="en-US"/>
                        <a:t>0.686 </a:t>
                      </a:r>
                    </a:p>
                  </a:txBody>
                  <a:tcPr marL="6350" marR="6350" marT="6350" marB="0"/>
                </a:tc>
                <a:tc>
                  <a:txBody>
                    <a:bodyPr/>
                    <a:lstStyle/>
                    <a:p>
                      <a:pPr algn="r" fontAlgn="t"/>
                      <a:r>
                        <a:rPr lang="en-US"/>
                        <a:t>0.689 </a:t>
                      </a:r>
                    </a:p>
                  </a:txBody>
                  <a:tcPr marL="6350" marR="6350" marT="6350" marB="0"/>
                </a:tc>
                <a:tc>
                  <a:txBody>
                    <a:bodyPr/>
                    <a:lstStyle/>
                    <a:p>
                      <a:pPr algn="r" fontAlgn="t"/>
                      <a:r>
                        <a:rPr lang="en-US" dirty="0"/>
                        <a:t>0.686 </a:t>
                      </a:r>
                    </a:p>
                  </a:txBody>
                  <a:tcPr marL="6350" marR="6350" marT="6350" marB="0"/>
                </a:tc>
                <a:tc>
                  <a:txBody>
                    <a:bodyPr/>
                    <a:lstStyle/>
                    <a:p>
                      <a:pPr algn="r" fontAlgn="t"/>
                      <a:r>
                        <a:rPr lang="en-US"/>
                        <a:t>0.080 </a:t>
                      </a:r>
                    </a:p>
                  </a:txBody>
                  <a:tcPr marL="6350" marR="6350" marT="6350" marB="0"/>
                </a:tc>
                <a:tc>
                  <a:txBody>
                    <a:bodyPr/>
                    <a:lstStyle/>
                    <a:p>
                      <a:pPr algn="r" fontAlgn="t"/>
                      <a:r>
                        <a:rPr lang="en-US"/>
                        <a:t>0.080 </a:t>
                      </a:r>
                    </a:p>
                  </a:txBody>
                  <a:tcPr marL="6350" marR="6350" marT="6350" marB="0"/>
                </a:tc>
                <a:tc>
                  <a:txBody>
                    <a:bodyPr/>
                    <a:lstStyle/>
                    <a:p>
                      <a:pPr algn="r" fontAlgn="t"/>
                      <a:r>
                        <a:rPr lang="en-US"/>
                        <a:t>0.014 </a:t>
                      </a:r>
                    </a:p>
                  </a:txBody>
                  <a:tcPr marL="6350" marR="6350" marT="6350" marB="0"/>
                </a:tc>
                <a:tc>
                  <a:txBody>
                    <a:bodyPr/>
                    <a:lstStyle/>
                    <a:p>
                      <a:pPr algn="r" fontAlgn="t"/>
                      <a:r>
                        <a:rPr lang="en-US"/>
                        <a:t>0.014 </a:t>
                      </a:r>
                    </a:p>
                  </a:txBody>
                  <a:tcPr marL="6350" marR="6350" marT="6350" marB="0"/>
                </a:tc>
                <a:tc>
                  <a:txBody>
                    <a:bodyPr/>
                    <a:lstStyle/>
                    <a:p>
                      <a:pPr algn="r" fontAlgn="t"/>
                      <a:r>
                        <a:rPr lang="en-US"/>
                        <a:t>0.116 </a:t>
                      </a:r>
                    </a:p>
                  </a:txBody>
                  <a:tcPr marL="6350" marR="6350" marT="6350" marB="0"/>
                </a:tc>
                <a:tc>
                  <a:txBody>
                    <a:bodyPr/>
                    <a:lstStyle/>
                    <a:p>
                      <a:pPr algn="r" fontAlgn="t"/>
                      <a:r>
                        <a:rPr lang="en-US"/>
                        <a:t>0.117 </a:t>
                      </a:r>
                    </a:p>
                  </a:txBody>
                  <a:tcPr marL="6350" marR="6350" marT="6350" marB="0"/>
                </a:tc>
                <a:extLst>
                  <a:ext uri="{0D108BD9-81ED-4DB2-BD59-A6C34878D82A}">
                    <a16:rowId xmlns:a16="http://schemas.microsoft.com/office/drawing/2014/main" val="3693382480"/>
                  </a:ext>
                </a:extLst>
              </a:tr>
              <a:tr h="542477">
                <a:tc>
                  <a:txBody>
                    <a:bodyPr/>
                    <a:lstStyle/>
                    <a:p>
                      <a:pPr algn="l" fontAlgn="t"/>
                      <a:r>
                        <a:rPr lang="en-US" dirty="0"/>
                        <a:t>Gradient Boosting</a:t>
                      </a:r>
                    </a:p>
                  </a:txBody>
                  <a:tcPr marL="6350" marR="6350" marT="6350" marB="0"/>
                </a:tc>
                <a:tc>
                  <a:txBody>
                    <a:bodyPr/>
                    <a:lstStyle/>
                    <a:p>
                      <a:pPr algn="r" fontAlgn="t"/>
                      <a:r>
                        <a:rPr lang="en-US"/>
                        <a:t>0.613 </a:t>
                      </a:r>
                    </a:p>
                  </a:txBody>
                  <a:tcPr marL="6350" marR="6350" marT="6350" marB="0"/>
                </a:tc>
                <a:tc>
                  <a:txBody>
                    <a:bodyPr/>
                    <a:lstStyle/>
                    <a:p>
                      <a:pPr algn="r" fontAlgn="t"/>
                      <a:r>
                        <a:rPr lang="en-US"/>
                        <a:t>0.615 </a:t>
                      </a:r>
                    </a:p>
                  </a:txBody>
                  <a:tcPr marL="6350" marR="6350" marT="6350" marB="0"/>
                </a:tc>
                <a:tc>
                  <a:txBody>
                    <a:bodyPr/>
                    <a:lstStyle/>
                    <a:p>
                      <a:pPr algn="r" fontAlgn="t"/>
                      <a:r>
                        <a:rPr lang="en-US"/>
                        <a:t>0.613 </a:t>
                      </a:r>
                    </a:p>
                  </a:txBody>
                  <a:tcPr marL="6350" marR="6350" marT="6350" marB="0"/>
                </a:tc>
                <a:tc>
                  <a:txBody>
                    <a:bodyPr/>
                    <a:lstStyle/>
                    <a:p>
                      <a:pPr algn="r" fontAlgn="t"/>
                      <a:r>
                        <a:rPr lang="en-US"/>
                        <a:t>0.615 </a:t>
                      </a:r>
                    </a:p>
                  </a:txBody>
                  <a:tcPr marL="6350" marR="6350" marT="6350" marB="0"/>
                </a:tc>
                <a:tc>
                  <a:txBody>
                    <a:bodyPr/>
                    <a:lstStyle/>
                    <a:p>
                      <a:pPr algn="r" fontAlgn="t"/>
                      <a:r>
                        <a:rPr lang="en-US" dirty="0"/>
                        <a:t>0.090 </a:t>
                      </a:r>
                    </a:p>
                  </a:txBody>
                  <a:tcPr marL="6350" marR="6350" marT="6350" marB="0"/>
                </a:tc>
                <a:tc>
                  <a:txBody>
                    <a:bodyPr/>
                    <a:lstStyle/>
                    <a:p>
                      <a:pPr algn="r" fontAlgn="t"/>
                      <a:r>
                        <a:rPr lang="en-US"/>
                        <a:t>0.090 </a:t>
                      </a:r>
                    </a:p>
                  </a:txBody>
                  <a:tcPr marL="6350" marR="6350" marT="6350" marB="0"/>
                </a:tc>
                <a:tc>
                  <a:txBody>
                    <a:bodyPr/>
                    <a:lstStyle/>
                    <a:p>
                      <a:pPr algn="r" fontAlgn="t"/>
                      <a:r>
                        <a:rPr lang="en-US"/>
                        <a:t>0.017 </a:t>
                      </a:r>
                    </a:p>
                  </a:txBody>
                  <a:tcPr marL="6350" marR="6350" marT="6350" marB="0"/>
                </a:tc>
                <a:tc>
                  <a:txBody>
                    <a:bodyPr/>
                    <a:lstStyle/>
                    <a:p>
                      <a:pPr algn="r" fontAlgn="t"/>
                      <a:r>
                        <a:rPr lang="en-US"/>
                        <a:t>0.017 </a:t>
                      </a:r>
                    </a:p>
                  </a:txBody>
                  <a:tcPr marL="6350" marR="6350" marT="6350" marB="0"/>
                </a:tc>
                <a:tc>
                  <a:txBody>
                    <a:bodyPr/>
                    <a:lstStyle/>
                    <a:p>
                      <a:pPr algn="r" fontAlgn="t"/>
                      <a:r>
                        <a:rPr lang="en-US"/>
                        <a:t>0.130 </a:t>
                      </a:r>
                    </a:p>
                  </a:txBody>
                  <a:tcPr marL="6350" marR="6350" marT="6350" marB="0"/>
                </a:tc>
                <a:tc>
                  <a:txBody>
                    <a:bodyPr/>
                    <a:lstStyle/>
                    <a:p>
                      <a:pPr algn="r" fontAlgn="t"/>
                      <a:r>
                        <a:rPr lang="en-US"/>
                        <a:t>0.129 </a:t>
                      </a:r>
                    </a:p>
                  </a:txBody>
                  <a:tcPr marL="6350" marR="6350" marT="6350" marB="0"/>
                </a:tc>
                <a:extLst>
                  <a:ext uri="{0D108BD9-81ED-4DB2-BD59-A6C34878D82A}">
                    <a16:rowId xmlns:a16="http://schemas.microsoft.com/office/drawing/2014/main" val="2207960225"/>
                  </a:ext>
                </a:extLst>
              </a:tr>
              <a:tr h="540626">
                <a:tc>
                  <a:txBody>
                    <a:bodyPr/>
                    <a:lstStyle/>
                    <a:p>
                      <a:pPr algn="l" fontAlgn="t"/>
                      <a:r>
                        <a:rPr lang="en-US" dirty="0"/>
                        <a:t>Stacking</a:t>
                      </a:r>
                    </a:p>
                  </a:txBody>
                  <a:tcPr marL="6350" marR="6350" marT="6350" marB="0"/>
                </a:tc>
                <a:tc>
                  <a:txBody>
                    <a:bodyPr/>
                    <a:lstStyle/>
                    <a:p>
                      <a:pPr algn="r" fontAlgn="t"/>
                      <a:r>
                        <a:rPr lang="en-US" dirty="0"/>
                        <a:t>0.878 </a:t>
                      </a:r>
                    </a:p>
                  </a:txBody>
                  <a:tcPr marL="6350" marR="6350" marT="6350" marB="0"/>
                </a:tc>
                <a:tc>
                  <a:txBody>
                    <a:bodyPr/>
                    <a:lstStyle/>
                    <a:p>
                      <a:pPr algn="r" fontAlgn="t"/>
                      <a:r>
                        <a:rPr lang="en-US" dirty="0"/>
                        <a:t>0.865 </a:t>
                      </a:r>
                    </a:p>
                  </a:txBody>
                  <a:tcPr marL="6350" marR="6350" marT="6350" marB="0"/>
                </a:tc>
                <a:tc>
                  <a:txBody>
                    <a:bodyPr/>
                    <a:lstStyle/>
                    <a:p>
                      <a:pPr algn="r" fontAlgn="t"/>
                      <a:r>
                        <a:rPr lang="en-US"/>
                        <a:t>0.878 </a:t>
                      </a:r>
                    </a:p>
                  </a:txBody>
                  <a:tcPr marL="6350" marR="6350" marT="6350" marB="0"/>
                </a:tc>
                <a:tc>
                  <a:txBody>
                    <a:bodyPr/>
                    <a:lstStyle/>
                    <a:p>
                      <a:pPr algn="r" fontAlgn="t"/>
                      <a:r>
                        <a:rPr lang="en-US"/>
                        <a:t>0.865 </a:t>
                      </a:r>
                    </a:p>
                  </a:txBody>
                  <a:tcPr marL="6350" marR="6350" marT="6350" marB="0"/>
                </a:tc>
                <a:tc>
                  <a:txBody>
                    <a:bodyPr/>
                    <a:lstStyle/>
                    <a:p>
                      <a:pPr algn="r" fontAlgn="t"/>
                      <a:r>
                        <a:rPr lang="en-US"/>
                        <a:t>0.042 </a:t>
                      </a:r>
                    </a:p>
                  </a:txBody>
                  <a:tcPr marL="6350" marR="6350" marT="6350" marB="0"/>
                </a:tc>
                <a:tc>
                  <a:txBody>
                    <a:bodyPr/>
                    <a:lstStyle/>
                    <a:p>
                      <a:pPr algn="r" fontAlgn="t"/>
                      <a:r>
                        <a:rPr lang="en-US"/>
                        <a:t>0.044 </a:t>
                      </a:r>
                    </a:p>
                  </a:txBody>
                  <a:tcPr marL="6350" marR="6350" marT="6350" marB="0"/>
                </a:tc>
                <a:tc>
                  <a:txBody>
                    <a:bodyPr/>
                    <a:lstStyle/>
                    <a:p>
                      <a:pPr algn="r" fontAlgn="t"/>
                      <a:r>
                        <a:rPr lang="en-US"/>
                        <a:t>0.005 </a:t>
                      </a:r>
                    </a:p>
                  </a:txBody>
                  <a:tcPr marL="6350" marR="6350" marT="6350" marB="0"/>
                </a:tc>
                <a:tc>
                  <a:txBody>
                    <a:bodyPr/>
                    <a:lstStyle/>
                    <a:p>
                      <a:pPr algn="r" fontAlgn="t"/>
                      <a:r>
                        <a:rPr lang="en-US" dirty="0"/>
                        <a:t>0.006 </a:t>
                      </a:r>
                    </a:p>
                  </a:txBody>
                  <a:tcPr marL="6350" marR="6350" marT="6350" marB="0"/>
                </a:tc>
                <a:tc>
                  <a:txBody>
                    <a:bodyPr/>
                    <a:lstStyle/>
                    <a:p>
                      <a:pPr algn="r" fontAlgn="t"/>
                      <a:r>
                        <a:rPr lang="en-US"/>
                        <a:t>0.073 </a:t>
                      </a:r>
                    </a:p>
                  </a:txBody>
                  <a:tcPr marL="6350" marR="6350" marT="6350" marB="0"/>
                </a:tc>
                <a:tc>
                  <a:txBody>
                    <a:bodyPr/>
                    <a:lstStyle/>
                    <a:p>
                      <a:pPr algn="r" fontAlgn="t"/>
                      <a:r>
                        <a:rPr lang="en-US"/>
                        <a:t>0.077 </a:t>
                      </a:r>
                    </a:p>
                  </a:txBody>
                  <a:tcPr marL="6350" marR="6350" marT="6350" marB="0"/>
                </a:tc>
                <a:extLst>
                  <a:ext uri="{0D108BD9-81ED-4DB2-BD59-A6C34878D82A}">
                    <a16:rowId xmlns:a16="http://schemas.microsoft.com/office/drawing/2014/main" val="2210379390"/>
                  </a:ext>
                </a:extLst>
              </a:tr>
              <a:tr h="540626">
                <a:tc>
                  <a:txBody>
                    <a:bodyPr/>
                    <a:lstStyle/>
                    <a:p>
                      <a:pPr algn="l" fontAlgn="t"/>
                      <a:r>
                        <a:rPr lang="en-US" dirty="0"/>
                        <a:t>Ensemble</a:t>
                      </a:r>
                    </a:p>
                  </a:txBody>
                  <a:tcPr marL="6350" marR="6350" marT="6350" marB="0"/>
                </a:tc>
                <a:tc>
                  <a:txBody>
                    <a:bodyPr/>
                    <a:lstStyle/>
                    <a:p>
                      <a:pPr algn="r" fontAlgn="t"/>
                      <a:r>
                        <a:rPr lang="en-US" dirty="0"/>
                        <a:t>0.739 </a:t>
                      </a:r>
                    </a:p>
                  </a:txBody>
                  <a:tcPr marL="6350" marR="6350" marT="6350" marB="0"/>
                </a:tc>
                <a:tc>
                  <a:txBody>
                    <a:bodyPr/>
                    <a:lstStyle/>
                    <a:p>
                      <a:pPr algn="r" fontAlgn="t"/>
                      <a:r>
                        <a:rPr lang="en-US" dirty="0"/>
                        <a:t>0.736 </a:t>
                      </a:r>
                    </a:p>
                  </a:txBody>
                  <a:tcPr marL="6350" marR="6350" marT="6350" marB="0"/>
                </a:tc>
                <a:tc>
                  <a:txBody>
                    <a:bodyPr/>
                    <a:lstStyle/>
                    <a:p>
                      <a:pPr algn="r" fontAlgn="t"/>
                      <a:r>
                        <a:rPr lang="en-US" dirty="0"/>
                        <a:t>0.739 </a:t>
                      </a:r>
                    </a:p>
                  </a:txBody>
                  <a:tcPr marL="6350" marR="6350" marT="6350" marB="0"/>
                </a:tc>
                <a:tc>
                  <a:txBody>
                    <a:bodyPr/>
                    <a:lstStyle/>
                    <a:p>
                      <a:pPr algn="r" fontAlgn="t"/>
                      <a:r>
                        <a:rPr lang="en-US" dirty="0"/>
                        <a:t>0.736 </a:t>
                      </a:r>
                    </a:p>
                  </a:txBody>
                  <a:tcPr marL="6350" marR="6350" marT="6350" marB="0"/>
                </a:tc>
                <a:tc>
                  <a:txBody>
                    <a:bodyPr/>
                    <a:lstStyle/>
                    <a:p>
                      <a:pPr algn="r" fontAlgn="t"/>
                      <a:r>
                        <a:rPr lang="en-US" dirty="0"/>
                        <a:t>0.073 </a:t>
                      </a:r>
                    </a:p>
                  </a:txBody>
                  <a:tcPr marL="6350" marR="6350" marT="6350" marB="0"/>
                </a:tc>
                <a:tc>
                  <a:txBody>
                    <a:bodyPr/>
                    <a:lstStyle/>
                    <a:p>
                      <a:pPr algn="r" fontAlgn="t"/>
                      <a:r>
                        <a:rPr lang="en-US" dirty="0"/>
                        <a:t>0.073 </a:t>
                      </a:r>
                    </a:p>
                  </a:txBody>
                  <a:tcPr marL="6350" marR="6350" marT="6350" marB="0"/>
                </a:tc>
                <a:tc>
                  <a:txBody>
                    <a:bodyPr/>
                    <a:lstStyle/>
                    <a:p>
                      <a:pPr algn="r" fontAlgn="t"/>
                      <a:r>
                        <a:rPr lang="en-US" dirty="0"/>
                        <a:t>0.011 </a:t>
                      </a:r>
                    </a:p>
                  </a:txBody>
                  <a:tcPr marL="6350" marR="6350" marT="6350" marB="0"/>
                </a:tc>
                <a:tc>
                  <a:txBody>
                    <a:bodyPr/>
                    <a:lstStyle/>
                    <a:p>
                      <a:pPr algn="r" fontAlgn="t"/>
                      <a:r>
                        <a:rPr lang="en-US" dirty="0"/>
                        <a:t>0.011 </a:t>
                      </a:r>
                    </a:p>
                  </a:txBody>
                  <a:tcPr marL="6350" marR="6350" marT="6350" marB="0"/>
                </a:tc>
                <a:tc>
                  <a:txBody>
                    <a:bodyPr/>
                    <a:lstStyle/>
                    <a:p>
                      <a:pPr algn="r" fontAlgn="t"/>
                      <a:r>
                        <a:rPr lang="en-US" dirty="0"/>
                        <a:t>0.107 </a:t>
                      </a:r>
                    </a:p>
                  </a:txBody>
                  <a:tcPr marL="6350" marR="6350" marT="6350" marB="0"/>
                </a:tc>
                <a:tc>
                  <a:txBody>
                    <a:bodyPr/>
                    <a:lstStyle/>
                    <a:p>
                      <a:pPr algn="r" fontAlgn="t"/>
                      <a:r>
                        <a:rPr lang="en-US" dirty="0"/>
                        <a:t>0.107 </a:t>
                      </a:r>
                    </a:p>
                  </a:txBody>
                  <a:tcPr marL="6350" marR="6350" marT="6350" marB="0"/>
                </a:tc>
                <a:extLst>
                  <a:ext uri="{0D108BD9-81ED-4DB2-BD59-A6C34878D82A}">
                    <a16:rowId xmlns:a16="http://schemas.microsoft.com/office/drawing/2014/main" val="1299624811"/>
                  </a:ext>
                </a:extLst>
              </a:tr>
            </a:tbl>
          </a:graphicData>
        </a:graphic>
      </p:graphicFrame>
    </p:spTree>
    <p:extLst>
      <p:ext uri="{BB962C8B-B14F-4D97-AF65-F5344CB8AC3E}">
        <p14:creationId xmlns:p14="http://schemas.microsoft.com/office/powerpoint/2010/main" val="2630570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F0D8-811E-9A48-9458-1E163A7C6C37}"/>
              </a:ext>
            </a:extLst>
          </p:cNvPr>
          <p:cNvSpPr>
            <a:spLocks noGrp="1"/>
          </p:cNvSpPr>
          <p:nvPr>
            <p:ph type="title" idx="4294967295"/>
          </p:nvPr>
        </p:nvSpPr>
        <p:spPr>
          <a:xfrm>
            <a:off x="64477" y="122115"/>
            <a:ext cx="10515600" cy="1325563"/>
          </a:xfrm>
        </p:spPr>
        <p:txBody>
          <a:bodyPr/>
          <a:lstStyle/>
          <a:p>
            <a:r>
              <a:rPr lang="en-US" dirty="0"/>
              <a:t>Points of Improvement</a:t>
            </a:r>
          </a:p>
        </p:txBody>
      </p:sp>
      <p:sp>
        <p:nvSpPr>
          <p:cNvPr id="3" name="Content Placeholder 2">
            <a:extLst>
              <a:ext uri="{FF2B5EF4-FFF2-40B4-BE49-F238E27FC236}">
                <a16:creationId xmlns:a16="http://schemas.microsoft.com/office/drawing/2014/main" id="{9EC31273-F66B-CC0B-FDD8-FB85EA10519E}"/>
              </a:ext>
            </a:extLst>
          </p:cNvPr>
          <p:cNvSpPr>
            <a:spLocks noGrp="1"/>
          </p:cNvSpPr>
          <p:nvPr>
            <p:ph sz="half" idx="1"/>
          </p:nvPr>
        </p:nvSpPr>
        <p:spPr>
          <a:xfrm>
            <a:off x="1" y="1447678"/>
            <a:ext cx="11404742" cy="5492384"/>
          </a:xfrm>
        </p:spPr>
        <p:txBody>
          <a:bodyPr>
            <a:normAutofit fontScale="92500" lnSpcReduction="20000"/>
          </a:bodyPr>
          <a:lstStyle/>
          <a:p>
            <a:r>
              <a:rPr lang="en-US" dirty="0"/>
              <a:t>Grid Search/ Random Search on hyperparameters</a:t>
            </a:r>
          </a:p>
          <a:p>
            <a:endParaRPr lang="en-US" dirty="0"/>
          </a:p>
          <a:p>
            <a:endParaRPr lang="en-US" dirty="0"/>
          </a:p>
          <a:p>
            <a:endParaRPr lang="en-US" dirty="0"/>
          </a:p>
          <a:p>
            <a:endParaRPr lang="en-US" dirty="0"/>
          </a:p>
          <a:p>
            <a:endParaRPr lang="en-US" dirty="0"/>
          </a:p>
          <a:p>
            <a:r>
              <a:rPr lang="en-US" dirty="0"/>
              <a:t>Instead of using a Box plot for outlier detection, we can use the 3 Standard Method or Interquartile range method</a:t>
            </a:r>
          </a:p>
          <a:p>
            <a:endParaRPr lang="en-US" dirty="0"/>
          </a:p>
          <a:p>
            <a:endParaRPr lang="en-US" dirty="0"/>
          </a:p>
          <a:p>
            <a:endParaRPr lang="en-US" dirty="0"/>
          </a:p>
          <a:p>
            <a:endParaRPr lang="en-US" dirty="0"/>
          </a:p>
          <a:p>
            <a:r>
              <a:rPr lang="en-US" dirty="0"/>
              <a:t>Tuning the hyperparameters on the Validation Set.</a:t>
            </a:r>
          </a:p>
          <a:p>
            <a:endParaRPr lang="en-US" dirty="0"/>
          </a:p>
          <a:p>
            <a:endParaRPr lang="en-US" dirty="0"/>
          </a:p>
        </p:txBody>
      </p:sp>
      <p:sp>
        <p:nvSpPr>
          <p:cNvPr id="5" name="Rectangle 4">
            <a:extLst>
              <a:ext uri="{FF2B5EF4-FFF2-40B4-BE49-F238E27FC236}">
                <a16:creationId xmlns:a16="http://schemas.microsoft.com/office/drawing/2014/main" id="{CA6D73D7-A621-A7DD-8708-B19677D21D6D}"/>
              </a:ext>
            </a:extLst>
          </p:cNvPr>
          <p:cNvSpPr/>
          <p:nvPr/>
        </p:nvSpPr>
        <p:spPr>
          <a:xfrm>
            <a:off x="289169" y="1897918"/>
            <a:ext cx="9902092" cy="17506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1200" dirty="0"/>
              <a:t>params = {</a:t>
            </a:r>
          </a:p>
          <a:p>
            <a:r>
              <a:rPr lang="en-US" sz="1200" dirty="0"/>
              <a:t>    '</a:t>
            </a:r>
            <a:r>
              <a:rPr lang="en-US" sz="1200" dirty="0" err="1"/>
              <a:t>max_depth</a:t>
            </a:r>
            <a:r>
              <a:rPr lang="en-US" sz="1200" dirty="0"/>
              <a:t>': [2, 5, 10, 20],</a:t>
            </a:r>
          </a:p>
          <a:p>
            <a:r>
              <a:rPr lang="en-US" sz="1200" dirty="0"/>
              <a:t>    '</a:t>
            </a:r>
            <a:r>
              <a:rPr lang="en-US" sz="1200" dirty="0" err="1"/>
              <a:t>min_samples_leaf</a:t>
            </a:r>
            <a:r>
              <a:rPr lang="en-US" sz="1200" dirty="0"/>
              <a:t>': [5, 10, 20],</a:t>
            </a:r>
          </a:p>
          <a:p>
            <a:r>
              <a:rPr lang="en-US" sz="1200" dirty="0"/>
              <a:t>    "splitter":["best","random"],</a:t>
            </a:r>
          </a:p>
          <a:p>
            <a:r>
              <a:rPr lang="en-US" sz="1200" dirty="0"/>
              <a:t>    "max_leaf_nodes":[None,10,20,30]</a:t>
            </a:r>
          </a:p>
          <a:p>
            <a:r>
              <a:rPr lang="en-US" sz="1200" dirty="0"/>
              <a:t>}</a:t>
            </a:r>
          </a:p>
          <a:p>
            <a:r>
              <a:rPr lang="en-US" sz="1200" dirty="0" err="1"/>
              <a:t>grid_search</a:t>
            </a:r>
            <a:r>
              <a:rPr lang="en-US" sz="1200" dirty="0"/>
              <a:t> = </a:t>
            </a:r>
            <a:r>
              <a:rPr lang="en-US" sz="1200" dirty="0" err="1"/>
              <a:t>GridSearchCV</a:t>
            </a:r>
            <a:r>
              <a:rPr lang="en-US" sz="1200" dirty="0"/>
              <a:t>(estimator=dt,</a:t>
            </a:r>
          </a:p>
          <a:p>
            <a:r>
              <a:rPr lang="en-US" sz="1200" dirty="0"/>
              <a:t>                           </a:t>
            </a:r>
            <a:r>
              <a:rPr lang="en-US" sz="1200" dirty="0" err="1"/>
              <a:t>param_grid</a:t>
            </a:r>
            <a:r>
              <a:rPr lang="en-US" sz="1200" dirty="0"/>
              <a:t>=params,</a:t>
            </a:r>
          </a:p>
          <a:p>
            <a:r>
              <a:rPr lang="en-US" sz="1200" dirty="0"/>
              <a:t>                           cv=4, </a:t>
            </a:r>
            <a:r>
              <a:rPr lang="en-US" sz="1200" dirty="0" err="1"/>
              <a:t>n_jobs</a:t>
            </a:r>
            <a:r>
              <a:rPr lang="en-US" sz="1200" dirty="0"/>
              <a:t>=-1, verbose=1, scoring='</a:t>
            </a:r>
            <a:r>
              <a:rPr lang="en-US" sz="1200" dirty="0" err="1"/>
              <a:t>neg_mean_squared_error</a:t>
            </a:r>
            <a:r>
              <a:rPr lang="en-US" sz="1200" dirty="0"/>
              <a:t>')</a:t>
            </a:r>
          </a:p>
        </p:txBody>
      </p:sp>
      <p:sp>
        <p:nvSpPr>
          <p:cNvPr id="6" name="Rectangle: Diagonal Corners Rounded 5">
            <a:extLst>
              <a:ext uri="{FF2B5EF4-FFF2-40B4-BE49-F238E27FC236}">
                <a16:creationId xmlns:a16="http://schemas.microsoft.com/office/drawing/2014/main" id="{09C4EF0E-1937-D12D-089B-6B2C1260010C}"/>
              </a:ext>
            </a:extLst>
          </p:cNvPr>
          <p:cNvSpPr/>
          <p:nvPr/>
        </p:nvSpPr>
        <p:spPr>
          <a:xfrm>
            <a:off x="234461" y="4512926"/>
            <a:ext cx="9956800" cy="1537556"/>
          </a:xfrm>
          <a:prstGeom prst="round2Diag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1200" dirty="0"/>
              <a:t>Q1 = </a:t>
            </a:r>
            <a:r>
              <a:rPr lang="en-US" sz="1200" dirty="0" err="1"/>
              <a:t>df</a:t>
            </a:r>
            <a:r>
              <a:rPr lang="en-US" sz="1200" dirty="0"/>
              <a:t>[col'].quantile(0.25)</a:t>
            </a:r>
          </a:p>
          <a:p>
            <a:r>
              <a:rPr lang="en-US" sz="1200" dirty="0"/>
              <a:t>Q3 = </a:t>
            </a:r>
            <a:r>
              <a:rPr lang="en-US" sz="1200" dirty="0" err="1"/>
              <a:t>df</a:t>
            </a:r>
            <a:r>
              <a:rPr lang="en-US" sz="1200" dirty="0"/>
              <a:t>[col'].quantile(0.75)</a:t>
            </a:r>
          </a:p>
          <a:p>
            <a:r>
              <a:rPr lang="en-US" sz="1200" dirty="0"/>
              <a:t>IQR = Q3 - Q1</a:t>
            </a:r>
          </a:p>
          <a:p>
            <a:r>
              <a:rPr lang="en-US" sz="1200" dirty="0"/>
              <a:t># identify outliers</a:t>
            </a:r>
          </a:p>
          <a:p>
            <a:r>
              <a:rPr lang="en-US" sz="1200" dirty="0"/>
              <a:t>threshold = 1.5</a:t>
            </a:r>
          </a:p>
          <a:p>
            <a:r>
              <a:rPr lang="en-US" sz="1200" dirty="0"/>
              <a:t>outliers = </a:t>
            </a:r>
            <a:r>
              <a:rPr lang="en-US" sz="1200" dirty="0" err="1"/>
              <a:t>df</a:t>
            </a:r>
            <a:r>
              <a:rPr lang="en-US" sz="1200" dirty="0"/>
              <a:t>[(</a:t>
            </a:r>
            <a:r>
              <a:rPr lang="en-US" sz="1200" dirty="0" err="1"/>
              <a:t>df</a:t>
            </a:r>
            <a:r>
              <a:rPr lang="en-US" sz="1200" dirty="0"/>
              <a:t>[‘col'] &lt; Q1 - threshold * IQR) | (</a:t>
            </a:r>
            <a:r>
              <a:rPr lang="en-US" sz="1200" dirty="0" err="1"/>
              <a:t>df</a:t>
            </a:r>
            <a:r>
              <a:rPr lang="en-US" sz="1200" dirty="0"/>
              <a:t>[‘col'] &gt; Q3 + threshold * IQR)]</a:t>
            </a:r>
          </a:p>
        </p:txBody>
      </p:sp>
    </p:spTree>
    <p:extLst>
      <p:ext uri="{BB962C8B-B14F-4D97-AF65-F5344CB8AC3E}">
        <p14:creationId xmlns:p14="http://schemas.microsoft.com/office/powerpoint/2010/main" val="4217520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B06C7A-C407-AE01-7184-B65EAA698846}"/>
              </a:ext>
            </a:extLst>
          </p:cNvPr>
          <p:cNvSpPr/>
          <p:nvPr/>
        </p:nvSpPr>
        <p:spPr>
          <a:xfrm>
            <a:off x="1496291" y="2419927"/>
            <a:ext cx="8961422" cy="2308324"/>
          </a:xfrm>
          <a:prstGeom prst="rect">
            <a:avLst/>
          </a:prstGeom>
          <a:noFill/>
        </p:spPr>
        <p:txBody>
          <a:bodyPr wrap="square" lIns="91440" tIns="45720" rIns="91440" bIns="45720">
            <a:spAutoFit/>
          </a:bodyPr>
          <a:lstStyle/>
          <a:p>
            <a:pPr algn="ct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rPr>
              <a:t>Identified Business Problem II</a:t>
            </a:r>
            <a:endParaRPr lang="en-US" sz="7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1726082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FA5D70D-3C93-47F3-5584-C6D935DF3DF1}"/>
              </a:ext>
            </a:extLst>
          </p:cNvPr>
          <p:cNvSpPr/>
          <p:nvPr/>
        </p:nvSpPr>
        <p:spPr>
          <a:xfrm>
            <a:off x="333955" y="477078"/>
            <a:ext cx="3124862" cy="6146359"/>
          </a:xfrm>
          <a:prstGeom prst="roundRect">
            <a:avLst/>
          </a:prstGeom>
          <a:ln w="57150"/>
        </p:spPr>
        <p:style>
          <a:lnRef idx="2">
            <a:schemeClr val="accent5"/>
          </a:lnRef>
          <a:fillRef idx="1">
            <a:schemeClr val="lt1"/>
          </a:fillRef>
          <a:effectRef idx="0">
            <a:schemeClr val="accent5"/>
          </a:effectRef>
          <a:fontRef idx="minor">
            <a:schemeClr val="dk1"/>
          </a:fontRef>
        </p:style>
        <p:txBody>
          <a:bodyPr rtlCol="0" anchor="ctr"/>
          <a:lstStyle/>
          <a:p>
            <a:pPr marL="0" indent="0" algn="just">
              <a:buNone/>
            </a:pPr>
            <a:r>
              <a:rPr lang="en-US" sz="1600" dirty="0">
                <a:latin typeface="Roboto" panose="02000000000000000000" pitchFamily="2" charset="0"/>
                <a:ea typeface="Roboto" panose="02000000000000000000" pitchFamily="2" charset="0"/>
                <a:cs typeface="Roboto" panose="02000000000000000000" pitchFamily="2" charset="0"/>
              </a:rPr>
              <a:t>Optimizing </a:t>
            </a:r>
            <a:r>
              <a:rPr lang="en-US" sz="1600" b="1"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operational parameters</a:t>
            </a:r>
            <a:r>
              <a:rPr lang="en-US" sz="1600" dirty="0">
                <a:latin typeface="Roboto" panose="02000000000000000000" pitchFamily="2" charset="0"/>
                <a:ea typeface="Roboto" panose="02000000000000000000" pitchFamily="2" charset="0"/>
                <a:cs typeface="Roboto" panose="02000000000000000000" pitchFamily="2" charset="0"/>
              </a:rPr>
              <a:t>, primarily the pitch angle and other influencing factors, can </a:t>
            </a:r>
            <a:r>
              <a:rPr lang="en-US" sz="16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maximize wind turbines' power output</a:t>
            </a:r>
            <a:r>
              <a:rPr lang="en-US" sz="1600" dirty="0">
                <a:latin typeface="Roboto" panose="02000000000000000000" pitchFamily="2" charset="0"/>
                <a:ea typeface="Roboto" panose="02000000000000000000" pitchFamily="2" charset="0"/>
                <a:cs typeface="Roboto" panose="02000000000000000000" pitchFamily="2" charset="0"/>
              </a:rPr>
              <a:t>.</a:t>
            </a:r>
          </a:p>
          <a:p>
            <a:pPr algn="just"/>
            <a:endParaRPr lang="en-US" sz="1600" dirty="0">
              <a:latin typeface="Roboto" panose="02000000000000000000" pitchFamily="2" charset="0"/>
              <a:ea typeface="Roboto" panose="02000000000000000000" pitchFamily="2" charset="0"/>
              <a:cs typeface="Roboto" panose="02000000000000000000" pitchFamily="2" charset="0"/>
            </a:endParaRPr>
          </a:p>
        </p:txBody>
      </p:sp>
      <p:sp>
        <p:nvSpPr>
          <p:cNvPr id="3" name="Rectangle: Rounded Corners 2">
            <a:extLst>
              <a:ext uri="{FF2B5EF4-FFF2-40B4-BE49-F238E27FC236}">
                <a16:creationId xmlns:a16="http://schemas.microsoft.com/office/drawing/2014/main" id="{730AA047-B84F-7E26-F5C3-0FA6395B0703}"/>
              </a:ext>
            </a:extLst>
          </p:cNvPr>
          <p:cNvSpPr/>
          <p:nvPr/>
        </p:nvSpPr>
        <p:spPr>
          <a:xfrm>
            <a:off x="8303807" y="489938"/>
            <a:ext cx="3285214" cy="6146358"/>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latin typeface="Roboto" panose="02000000000000000000" pitchFamily="2" charset="0"/>
                <a:ea typeface="Roboto" panose="02000000000000000000" pitchFamily="2" charset="0"/>
                <a:cs typeface="Roboto" panose="02000000000000000000" pitchFamily="2" charset="0"/>
              </a:rPr>
              <a:t>Use the regression model to provide real-time recommendations for adjusting operational parameters to optimize power output. </a:t>
            </a:r>
            <a:r>
              <a:rPr lang="en-US" sz="1600" b="1" dirty="0">
                <a:solidFill>
                  <a:schemeClr val="accent6">
                    <a:lumMod val="50000"/>
                  </a:schemeClr>
                </a:solidFill>
                <a:latin typeface="Roboto" panose="02000000000000000000" pitchFamily="2" charset="0"/>
                <a:ea typeface="Roboto" panose="02000000000000000000" pitchFamily="2" charset="0"/>
                <a:cs typeface="Roboto" panose="02000000000000000000" pitchFamily="2" charset="0"/>
              </a:rPr>
              <a:t>In other words, this model takes the desired power as input and gives the optimal parameters required to achieve that output.</a:t>
            </a:r>
            <a:endParaRPr lang="en-US" sz="1600" b="1" dirty="0">
              <a:solidFill>
                <a:schemeClr val="accent6">
                  <a:lumMod val="50000"/>
                </a:schemeClr>
              </a:solidFill>
            </a:endParaRPr>
          </a:p>
        </p:txBody>
      </p:sp>
      <p:sp>
        <p:nvSpPr>
          <p:cNvPr id="4" name="Rectangle: Rounded Corners 3">
            <a:extLst>
              <a:ext uri="{FF2B5EF4-FFF2-40B4-BE49-F238E27FC236}">
                <a16:creationId xmlns:a16="http://schemas.microsoft.com/office/drawing/2014/main" id="{820DAF6B-6018-C2FD-FEE4-E6E0293743BF}"/>
              </a:ext>
            </a:extLst>
          </p:cNvPr>
          <p:cNvSpPr/>
          <p:nvPr/>
        </p:nvSpPr>
        <p:spPr>
          <a:xfrm>
            <a:off x="4268854" y="477077"/>
            <a:ext cx="3224916" cy="6146359"/>
          </a:xfrm>
          <a:prstGeom prst="roundRect">
            <a:avLst/>
          </a:prstGeom>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just"/>
            <a:r>
              <a:rPr lang="en-US" sz="1600" dirty="0">
                <a:latin typeface="Roboto" panose="02000000000000000000" pitchFamily="2" charset="0"/>
                <a:ea typeface="Roboto" panose="02000000000000000000" pitchFamily="2" charset="0"/>
                <a:cs typeface="Roboto" panose="02000000000000000000" pitchFamily="2" charset="0"/>
              </a:rPr>
              <a:t>Develop a </a:t>
            </a:r>
            <a:r>
              <a:rPr lang="en-US" sz="1600" b="1" dirty="0">
                <a:solidFill>
                  <a:schemeClr val="accent2"/>
                </a:solidFill>
                <a:latin typeface="Roboto" panose="02000000000000000000" pitchFamily="2" charset="0"/>
                <a:ea typeface="Roboto" panose="02000000000000000000" pitchFamily="2" charset="0"/>
                <a:cs typeface="Roboto" panose="02000000000000000000" pitchFamily="2" charset="0"/>
              </a:rPr>
              <a:t>regression model to predict wind turbine power output (</a:t>
            </a:r>
            <a:r>
              <a:rPr lang="en-US" sz="1600" b="1" dirty="0" err="1">
                <a:solidFill>
                  <a:schemeClr val="accent2"/>
                </a:solidFill>
                <a:latin typeface="Roboto" panose="02000000000000000000" pitchFamily="2" charset="0"/>
                <a:ea typeface="Roboto" panose="02000000000000000000" pitchFamily="2" charset="0"/>
                <a:cs typeface="Roboto" panose="02000000000000000000" pitchFamily="2" charset="0"/>
              </a:rPr>
              <a:t>Active_power</a:t>
            </a:r>
            <a:r>
              <a:rPr lang="en-US" sz="1600" b="1" dirty="0">
                <a:solidFill>
                  <a:schemeClr val="accent2"/>
                </a:solidFill>
                <a:latin typeface="Roboto" panose="02000000000000000000" pitchFamily="2" charset="0"/>
                <a:ea typeface="Roboto" panose="02000000000000000000" pitchFamily="2" charset="0"/>
                <a:cs typeface="Roboto" panose="02000000000000000000" pitchFamily="2" charset="0"/>
              </a:rPr>
              <a:t>) based on various operational parameters.</a:t>
            </a:r>
            <a:r>
              <a:rPr lang="en-US" sz="1600" dirty="0">
                <a:latin typeface="Roboto" panose="02000000000000000000" pitchFamily="2" charset="0"/>
                <a:ea typeface="Roboto" panose="02000000000000000000" pitchFamily="2" charset="0"/>
                <a:cs typeface="Roboto" panose="02000000000000000000" pitchFamily="2" charset="0"/>
              </a:rPr>
              <a:t> Train the model on the given data to optimize the pitch angle and other operational parameters for maximizing power output. </a:t>
            </a:r>
            <a:endParaRPr lang="en-US" sz="1600" dirty="0"/>
          </a:p>
        </p:txBody>
      </p:sp>
      <p:sp>
        <p:nvSpPr>
          <p:cNvPr id="6" name="Rectangle: Rounded Corners 5">
            <a:extLst>
              <a:ext uri="{FF2B5EF4-FFF2-40B4-BE49-F238E27FC236}">
                <a16:creationId xmlns:a16="http://schemas.microsoft.com/office/drawing/2014/main" id="{7F86A01E-2C2B-BFF1-45C7-8303B5ADE53B}"/>
              </a:ext>
            </a:extLst>
          </p:cNvPr>
          <p:cNvSpPr/>
          <p:nvPr/>
        </p:nvSpPr>
        <p:spPr>
          <a:xfrm>
            <a:off x="353250" y="489937"/>
            <a:ext cx="3105566" cy="1693467"/>
          </a:xfrm>
          <a:prstGeom prst="roundRect">
            <a:avLst>
              <a:gd name="adj" fmla="val 23059"/>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Problem Statement</a:t>
            </a:r>
          </a:p>
        </p:txBody>
      </p:sp>
      <p:sp>
        <p:nvSpPr>
          <p:cNvPr id="8" name="Rectangle: Rounded Corners 7">
            <a:extLst>
              <a:ext uri="{FF2B5EF4-FFF2-40B4-BE49-F238E27FC236}">
                <a16:creationId xmlns:a16="http://schemas.microsoft.com/office/drawing/2014/main" id="{6BC49D52-BDAA-F93B-4FED-425436E0CE8A}"/>
              </a:ext>
            </a:extLst>
          </p:cNvPr>
          <p:cNvSpPr/>
          <p:nvPr/>
        </p:nvSpPr>
        <p:spPr>
          <a:xfrm>
            <a:off x="4268852" y="489937"/>
            <a:ext cx="3224915" cy="1532827"/>
          </a:xfrm>
          <a:prstGeom prst="roundRect">
            <a:avLst>
              <a:gd name="adj" fmla="val 31108"/>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Resolution</a:t>
            </a:r>
          </a:p>
        </p:txBody>
      </p:sp>
      <p:sp>
        <p:nvSpPr>
          <p:cNvPr id="9" name="Rectangle: Rounded Corners 8">
            <a:extLst>
              <a:ext uri="{FF2B5EF4-FFF2-40B4-BE49-F238E27FC236}">
                <a16:creationId xmlns:a16="http://schemas.microsoft.com/office/drawing/2014/main" id="{FDB2A392-6703-0F1F-029A-F628397A707B}"/>
              </a:ext>
            </a:extLst>
          </p:cNvPr>
          <p:cNvSpPr/>
          <p:nvPr/>
        </p:nvSpPr>
        <p:spPr>
          <a:xfrm>
            <a:off x="8303807" y="489937"/>
            <a:ext cx="3285214" cy="1680607"/>
          </a:xfrm>
          <a:prstGeom prst="roundRect">
            <a:avLst>
              <a:gd name="adj" fmla="val 36028"/>
            </a:avLst>
          </a:prstGeom>
          <a:solidFill>
            <a:schemeClr val="accent6"/>
          </a:solidFill>
          <a:ln cap="rnd">
            <a:solidFill>
              <a:schemeClr val="accent6"/>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Outcome</a:t>
            </a:r>
          </a:p>
        </p:txBody>
      </p:sp>
      <p:pic>
        <p:nvPicPr>
          <p:cNvPr id="13" name="Picture 12">
            <a:extLst>
              <a:ext uri="{FF2B5EF4-FFF2-40B4-BE49-F238E27FC236}">
                <a16:creationId xmlns:a16="http://schemas.microsoft.com/office/drawing/2014/main" id="{308285EC-4581-80CC-D1B8-8CAD0D225D3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00646" y="5305724"/>
            <a:ext cx="1335819" cy="1373371"/>
          </a:xfrm>
          <a:prstGeom prst="rect">
            <a:avLst/>
          </a:prstGeom>
        </p:spPr>
      </p:pic>
      <p:pic>
        <p:nvPicPr>
          <p:cNvPr id="16" name="Picture 15">
            <a:extLst>
              <a:ext uri="{FF2B5EF4-FFF2-40B4-BE49-F238E27FC236}">
                <a16:creationId xmlns:a16="http://schemas.microsoft.com/office/drawing/2014/main" id="{794ED00B-611A-5841-0BBC-20085C9ACFA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274031" y="5421733"/>
            <a:ext cx="1214563" cy="1214563"/>
          </a:xfrm>
          <a:prstGeom prst="rect">
            <a:avLst/>
          </a:prstGeom>
        </p:spPr>
      </p:pic>
      <p:pic>
        <p:nvPicPr>
          <p:cNvPr id="18" name="Picture 17">
            <a:extLst>
              <a:ext uri="{FF2B5EF4-FFF2-40B4-BE49-F238E27FC236}">
                <a16:creationId xmlns:a16="http://schemas.microsoft.com/office/drawing/2014/main" id="{96D6D014-89E6-0009-4C28-517E842CF2C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372600" y="5389993"/>
            <a:ext cx="1233443" cy="1233443"/>
          </a:xfrm>
          <a:prstGeom prst="rect">
            <a:avLst/>
          </a:prstGeom>
        </p:spPr>
      </p:pic>
      <p:sp>
        <p:nvSpPr>
          <p:cNvPr id="21" name="Rectangle 20">
            <a:extLst>
              <a:ext uri="{FF2B5EF4-FFF2-40B4-BE49-F238E27FC236}">
                <a16:creationId xmlns:a16="http://schemas.microsoft.com/office/drawing/2014/main" id="{261725D5-7FA3-FF3A-94B1-598581E0543B}"/>
              </a:ext>
            </a:extLst>
          </p:cNvPr>
          <p:cNvSpPr/>
          <p:nvPr/>
        </p:nvSpPr>
        <p:spPr>
          <a:xfrm>
            <a:off x="8333956" y="1537645"/>
            <a:ext cx="3224916" cy="6328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E0EA703-3882-74B0-085B-CDAFFE57F32E}"/>
              </a:ext>
            </a:extLst>
          </p:cNvPr>
          <p:cNvSpPr/>
          <p:nvPr/>
        </p:nvSpPr>
        <p:spPr>
          <a:xfrm>
            <a:off x="4291860" y="1550505"/>
            <a:ext cx="3178897" cy="6328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0192B2-A420-FCF6-F305-BE68A14418F4}"/>
              </a:ext>
            </a:extLst>
          </p:cNvPr>
          <p:cNvSpPr/>
          <p:nvPr/>
        </p:nvSpPr>
        <p:spPr>
          <a:xfrm>
            <a:off x="363178" y="1643061"/>
            <a:ext cx="3066415" cy="6328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380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0D42A-8F3B-DFF2-BBB6-50A7F652324D}"/>
              </a:ext>
            </a:extLst>
          </p:cNvPr>
          <p:cNvSpPr>
            <a:spLocks noGrp="1"/>
          </p:cNvSpPr>
          <p:nvPr>
            <p:ph type="title"/>
          </p:nvPr>
        </p:nvSpPr>
        <p:spPr/>
        <p:txBody>
          <a:bodyPr/>
          <a:lstStyle/>
          <a:p>
            <a:r>
              <a:rPr lang="en-US" dirty="0"/>
              <a:t>Exploratory Data Analysis</a:t>
            </a:r>
          </a:p>
        </p:txBody>
      </p:sp>
      <p:pic>
        <p:nvPicPr>
          <p:cNvPr id="5" name="Content Placeholder 4">
            <a:extLst>
              <a:ext uri="{FF2B5EF4-FFF2-40B4-BE49-F238E27FC236}">
                <a16:creationId xmlns:a16="http://schemas.microsoft.com/office/drawing/2014/main" id="{3C3D0AF8-8D22-336B-4C6F-4EAEABC54A7E}"/>
              </a:ext>
            </a:extLst>
          </p:cNvPr>
          <p:cNvPicPr>
            <a:picLocks noGrp="1" noChangeAspect="1"/>
          </p:cNvPicPr>
          <p:nvPr>
            <p:ph idx="1"/>
          </p:nvPr>
        </p:nvPicPr>
        <p:blipFill>
          <a:blip r:embed="rId5"/>
          <a:stretch>
            <a:fillRect/>
          </a:stretch>
        </p:blipFill>
        <p:spPr>
          <a:xfrm>
            <a:off x="0" y="2091379"/>
            <a:ext cx="4489470" cy="3292278"/>
          </a:xfrm>
        </p:spPr>
      </p:pic>
      <p:pic>
        <p:nvPicPr>
          <p:cNvPr id="7" name="Picture 6">
            <a:extLst>
              <a:ext uri="{FF2B5EF4-FFF2-40B4-BE49-F238E27FC236}">
                <a16:creationId xmlns:a16="http://schemas.microsoft.com/office/drawing/2014/main" id="{F3353BA6-4812-1133-9B8E-600952B14AAC}"/>
              </a:ext>
            </a:extLst>
          </p:cNvPr>
          <p:cNvPicPr>
            <a:picLocks noChangeAspect="1"/>
          </p:cNvPicPr>
          <p:nvPr/>
        </p:nvPicPr>
        <p:blipFill>
          <a:blip r:embed="rId6"/>
          <a:stretch>
            <a:fillRect/>
          </a:stretch>
        </p:blipFill>
        <p:spPr>
          <a:xfrm>
            <a:off x="4126389" y="2091379"/>
            <a:ext cx="4361564" cy="3292278"/>
          </a:xfrm>
          <a:prstGeom prst="rect">
            <a:avLst/>
          </a:prstGeom>
        </p:spPr>
      </p:pic>
      <p:pic>
        <p:nvPicPr>
          <p:cNvPr id="11" name="Picture 10">
            <a:extLst>
              <a:ext uri="{FF2B5EF4-FFF2-40B4-BE49-F238E27FC236}">
                <a16:creationId xmlns:a16="http://schemas.microsoft.com/office/drawing/2014/main" id="{51622432-5F52-A817-57B6-6E6E97A4CAD8}"/>
              </a:ext>
            </a:extLst>
          </p:cNvPr>
          <p:cNvPicPr>
            <a:picLocks noChangeAspect="1"/>
          </p:cNvPicPr>
          <p:nvPr/>
        </p:nvPicPr>
        <p:blipFill>
          <a:blip r:embed="rId7"/>
          <a:stretch>
            <a:fillRect/>
          </a:stretch>
        </p:blipFill>
        <p:spPr>
          <a:xfrm>
            <a:off x="7981236" y="2091378"/>
            <a:ext cx="4210763" cy="3292279"/>
          </a:xfrm>
          <a:prstGeom prst="rect">
            <a:avLst/>
          </a:prstGeom>
        </p:spPr>
      </p:pic>
    </p:spTree>
    <p:extLst>
      <p:ext uri="{BB962C8B-B14F-4D97-AF65-F5344CB8AC3E}">
        <p14:creationId xmlns:p14="http://schemas.microsoft.com/office/powerpoint/2010/main" val="155243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1242F32B-3111-2BF4-AD82-19716A5CAD8F}"/>
              </a:ext>
            </a:extLst>
          </p:cNvPr>
          <p:cNvGraphicFramePr/>
          <p:nvPr>
            <p:extLst>
              <p:ext uri="{D42A27DB-BD31-4B8C-83A1-F6EECF244321}">
                <p14:modId xmlns:p14="http://schemas.microsoft.com/office/powerpoint/2010/main" val="1213944224"/>
              </p:ext>
            </p:extLst>
          </p:nvPr>
        </p:nvGraphicFramePr>
        <p:xfrm>
          <a:off x="1625600" y="2491267"/>
          <a:ext cx="8802254" cy="402079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4">
            <a:extLst>
              <a:ext uri="{FF2B5EF4-FFF2-40B4-BE49-F238E27FC236}">
                <a16:creationId xmlns:a16="http://schemas.microsoft.com/office/drawing/2014/main" id="{FC2BBBD4-AE6D-C531-536E-3149E6D0715A}"/>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089058" y="2909454"/>
            <a:ext cx="1519612" cy="1039091"/>
          </a:xfrm>
          <a:prstGeom prst="rect">
            <a:avLst/>
          </a:prstGeom>
        </p:spPr>
      </p:pic>
      <p:pic>
        <p:nvPicPr>
          <p:cNvPr id="8" name="Picture 7">
            <a:extLst>
              <a:ext uri="{FF2B5EF4-FFF2-40B4-BE49-F238E27FC236}">
                <a16:creationId xmlns:a16="http://schemas.microsoft.com/office/drawing/2014/main" id="{54E05273-3C96-BF78-5EC3-A98DC88DC294}"/>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157933" y="1980956"/>
            <a:ext cx="1543034" cy="1173018"/>
          </a:xfrm>
          <a:prstGeom prst="rect">
            <a:avLst/>
          </a:prstGeom>
        </p:spPr>
      </p:pic>
      <p:pic>
        <p:nvPicPr>
          <p:cNvPr id="11" name="Picture 10">
            <a:extLst>
              <a:ext uri="{FF2B5EF4-FFF2-40B4-BE49-F238E27FC236}">
                <a16:creationId xmlns:a16="http://schemas.microsoft.com/office/drawing/2014/main" id="{41556BF9-AA63-FAF9-C631-46B62382ADA7}"/>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323539" y="1541986"/>
            <a:ext cx="1536396" cy="877940"/>
          </a:xfrm>
          <a:prstGeom prst="rect">
            <a:avLst/>
          </a:prstGeom>
        </p:spPr>
      </p:pic>
      <p:sp>
        <p:nvSpPr>
          <p:cNvPr id="22" name="Rectangle 21">
            <a:extLst>
              <a:ext uri="{FF2B5EF4-FFF2-40B4-BE49-F238E27FC236}">
                <a16:creationId xmlns:a16="http://schemas.microsoft.com/office/drawing/2014/main" id="{8D13061D-CB68-4DEC-4962-2D0D5D93B153}"/>
              </a:ext>
            </a:extLst>
          </p:cNvPr>
          <p:cNvSpPr/>
          <p:nvPr/>
        </p:nvSpPr>
        <p:spPr>
          <a:xfrm>
            <a:off x="277091" y="212436"/>
            <a:ext cx="11499273" cy="9882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rPr>
              <a:t>Machine Learning Models</a:t>
            </a:r>
          </a:p>
        </p:txBody>
      </p:sp>
      <p:sp>
        <p:nvSpPr>
          <p:cNvPr id="23" name="Arrow: Right 22">
            <a:extLst>
              <a:ext uri="{FF2B5EF4-FFF2-40B4-BE49-F238E27FC236}">
                <a16:creationId xmlns:a16="http://schemas.microsoft.com/office/drawing/2014/main" id="{C1A32190-8D3A-06A2-32FD-BAFB1679703A}"/>
              </a:ext>
            </a:extLst>
          </p:cNvPr>
          <p:cNvSpPr/>
          <p:nvPr/>
        </p:nvSpPr>
        <p:spPr>
          <a:xfrm>
            <a:off x="7831015" y="4808948"/>
            <a:ext cx="1156677" cy="4142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D49972F9-B316-8E79-F3BB-1427C193B819}"/>
              </a:ext>
            </a:extLst>
          </p:cNvPr>
          <p:cNvSpPr txBox="1"/>
          <p:nvPr/>
        </p:nvSpPr>
        <p:spPr>
          <a:xfrm>
            <a:off x="6336812" y="4789268"/>
            <a:ext cx="15776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Predictor Variables</a:t>
            </a:r>
          </a:p>
        </p:txBody>
      </p:sp>
      <p:sp>
        <p:nvSpPr>
          <p:cNvPr id="25" name="TextBox 24">
            <a:extLst>
              <a:ext uri="{FF2B5EF4-FFF2-40B4-BE49-F238E27FC236}">
                <a16:creationId xmlns:a16="http://schemas.microsoft.com/office/drawing/2014/main" id="{776606E6-102F-EDA3-F914-3C53FA48006A}"/>
              </a:ext>
            </a:extLst>
          </p:cNvPr>
          <p:cNvSpPr txBox="1"/>
          <p:nvPr/>
        </p:nvSpPr>
        <p:spPr>
          <a:xfrm>
            <a:off x="9091737" y="4501662"/>
            <a:ext cx="288538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Internal parameters (pitch Angle, Rotor Speed, Nacelle Temperature,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etc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6" name="TextBox 25">
            <a:extLst>
              <a:ext uri="{FF2B5EF4-FFF2-40B4-BE49-F238E27FC236}">
                <a16:creationId xmlns:a16="http://schemas.microsoft.com/office/drawing/2014/main" id="{6ED7D2ED-332E-8637-8441-9F1B1F040670}"/>
              </a:ext>
            </a:extLst>
          </p:cNvPr>
          <p:cNvSpPr txBox="1"/>
          <p:nvPr/>
        </p:nvSpPr>
        <p:spPr>
          <a:xfrm>
            <a:off x="6142471" y="5899194"/>
            <a:ext cx="15776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Target Variable</a:t>
            </a:r>
          </a:p>
        </p:txBody>
      </p:sp>
      <p:sp>
        <p:nvSpPr>
          <p:cNvPr id="27" name="Arrow: Right 26">
            <a:extLst>
              <a:ext uri="{FF2B5EF4-FFF2-40B4-BE49-F238E27FC236}">
                <a16:creationId xmlns:a16="http://schemas.microsoft.com/office/drawing/2014/main" id="{813454BD-A62A-F4F2-1B43-16D7104D73A0}"/>
              </a:ext>
            </a:extLst>
          </p:cNvPr>
          <p:cNvSpPr/>
          <p:nvPr/>
        </p:nvSpPr>
        <p:spPr>
          <a:xfrm>
            <a:off x="7831014" y="5853752"/>
            <a:ext cx="1156677" cy="4142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CC7BCB52-85A7-F94B-1C8B-C20BD65D0E68}"/>
              </a:ext>
            </a:extLst>
          </p:cNvPr>
          <p:cNvSpPr txBox="1"/>
          <p:nvPr/>
        </p:nvSpPr>
        <p:spPr>
          <a:xfrm>
            <a:off x="9238850" y="5875777"/>
            <a:ext cx="15776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 Power</a:t>
            </a:r>
          </a:p>
        </p:txBody>
      </p:sp>
    </p:spTree>
    <p:extLst>
      <p:ext uri="{BB962C8B-B14F-4D97-AF65-F5344CB8AC3E}">
        <p14:creationId xmlns:p14="http://schemas.microsoft.com/office/powerpoint/2010/main" val="1178279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ABF3875-CA19-14A3-2D9A-9725AB662570}"/>
              </a:ext>
            </a:extLst>
          </p:cNvPr>
          <p:cNvGraphicFramePr/>
          <p:nvPr>
            <p:extLst>
              <p:ext uri="{D42A27DB-BD31-4B8C-83A1-F6EECF244321}">
                <p14:modId xmlns:p14="http://schemas.microsoft.com/office/powerpoint/2010/main" val="2671899103"/>
              </p:ext>
            </p:extLst>
          </p:nvPr>
        </p:nvGraphicFramePr>
        <p:xfrm>
          <a:off x="378691" y="286327"/>
          <a:ext cx="11591635" cy="65716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3">
            <a:extLst>
              <a:ext uri="{FF2B5EF4-FFF2-40B4-BE49-F238E27FC236}">
                <a16:creationId xmlns:a16="http://schemas.microsoft.com/office/drawing/2014/main" id="{62975DE2-CB25-20DF-0CC1-BF235B702FDC}"/>
              </a:ext>
            </a:extLst>
          </p:cNvPr>
          <p:cNvPicPr>
            <a:picLocks noChangeAspect="1"/>
          </p:cNvPicPr>
          <p:nvPr/>
        </p:nvPicPr>
        <p:blipFill>
          <a:blip r:embed="rId10"/>
          <a:stretch>
            <a:fillRect/>
          </a:stretch>
        </p:blipFill>
        <p:spPr>
          <a:xfrm>
            <a:off x="7130473" y="184727"/>
            <a:ext cx="2346036" cy="884571"/>
          </a:xfrm>
          <a:prstGeom prst="rect">
            <a:avLst/>
          </a:prstGeom>
        </p:spPr>
      </p:pic>
      <p:pic>
        <p:nvPicPr>
          <p:cNvPr id="6" name="Picture 5">
            <a:extLst>
              <a:ext uri="{FF2B5EF4-FFF2-40B4-BE49-F238E27FC236}">
                <a16:creationId xmlns:a16="http://schemas.microsoft.com/office/drawing/2014/main" id="{C033EDE2-54DC-08AD-1CA2-56EF97717779}"/>
              </a:ext>
            </a:extLst>
          </p:cNvPr>
          <p:cNvPicPr>
            <a:picLocks noChangeAspect="1"/>
          </p:cNvPicPr>
          <p:nvPr/>
        </p:nvPicPr>
        <p:blipFill>
          <a:blip r:embed="rId11"/>
          <a:stretch>
            <a:fillRect/>
          </a:stretch>
        </p:blipFill>
        <p:spPr>
          <a:xfrm>
            <a:off x="9559635" y="2216667"/>
            <a:ext cx="2253674" cy="1335172"/>
          </a:xfrm>
          <a:prstGeom prst="rect">
            <a:avLst/>
          </a:prstGeom>
        </p:spPr>
      </p:pic>
      <p:pic>
        <p:nvPicPr>
          <p:cNvPr id="8" name="Picture 7">
            <a:extLst>
              <a:ext uri="{FF2B5EF4-FFF2-40B4-BE49-F238E27FC236}">
                <a16:creationId xmlns:a16="http://schemas.microsoft.com/office/drawing/2014/main" id="{F78B81C9-CD21-F254-92E2-0205A5AB7CAD}"/>
              </a:ext>
            </a:extLst>
          </p:cNvPr>
          <p:cNvPicPr>
            <a:picLocks noChangeAspect="1"/>
          </p:cNvPicPr>
          <p:nvPr/>
        </p:nvPicPr>
        <p:blipFill>
          <a:blip r:embed="rId12"/>
          <a:stretch>
            <a:fillRect/>
          </a:stretch>
        </p:blipFill>
        <p:spPr>
          <a:xfrm>
            <a:off x="8829964" y="5123440"/>
            <a:ext cx="2574636" cy="1448233"/>
          </a:xfrm>
          <a:prstGeom prst="rect">
            <a:avLst/>
          </a:prstGeom>
        </p:spPr>
      </p:pic>
      <p:pic>
        <p:nvPicPr>
          <p:cNvPr id="10" name="Picture 9">
            <a:extLst>
              <a:ext uri="{FF2B5EF4-FFF2-40B4-BE49-F238E27FC236}">
                <a16:creationId xmlns:a16="http://schemas.microsoft.com/office/drawing/2014/main" id="{30D88D93-C131-89A0-2B69-B98BCA264B90}"/>
              </a:ext>
            </a:extLst>
          </p:cNvPr>
          <p:cNvPicPr>
            <a:picLocks noChangeAspect="1"/>
          </p:cNvPicPr>
          <p:nvPr/>
        </p:nvPicPr>
        <p:blipFill>
          <a:blip r:embed="rId13"/>
          <a:stretch>
            <a:fillRect/>
          </a:stretch>
        </p:blipFill>
        <p:spPr>
          <a:xfrm>
            <a:off x="1141556" y="5247048"/>
            <a:ext cx="2303607" cy="1454050"/>
          </a:xfrm>
          <a:prstGeom prst="rect">
            <a:avLst/>
          </a:prstGeom>
        </p:spPr>
      </p:pic>
      <p:pic>
        <p:nvPicPr>
          <p:cNvPr id="12" name="Picture 11">
            <a:extLst>
              <a:ext uri="{FF2B5EF4-FFF2-40B4-BE49-F238E27FC236}">
                <a16:creationId xmlns:a16="http://schemas.microsoft.com/office/drawing/2014/main" id="{68B9E0F3-B994-BDDF-54AB-6998A872FEA2}"/>
              </a:ext>
            </a:extLst>
          </p:cNvPr>
          <p:cNvPicPr>
            <a:picLocks noChangeAspect="1"/>
          </p:cNvPicPr>
          <p:nvPr/>
        </p:nvPicPr>
        <p:blipFill>
          <a:blip r:embed="rId14"/>
          <a:stretch>
            <a:fillRect/>
          </a:stretch>
        </p:blipFill>
        <p:spPr>
          <a:xfrm>
            <a:off x="483178" y="1069298"/>
            <a:ext cx="2444749" cy="1325806"/>
          </a:xfrm>
          <a:prstGeom prst="rect">
            <a:avLst/>
          </a:prstGeom>
        </p:spPr>
      </p:pic>
    </p:spTree>
    <p:extLst>
      <p:ext uri="{BB962C8B-B14F-4D97-AF65-F5344CB8AC3E}">
        <p14:creationId xmlns:p14="http://schemas.microsoft.com/office/powerpoint/2010/main" val="2380359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FFBF-65F3-13F7-7F1C-7B0C4ADA92A2}"/>
              </a:ext>
            </a:extLst>
          </p:cNvPr>
          <p:cNvSpPr>
            <a:spLocks noGrp="1"/>
          </p:cNvSpPr>
          <p:nvPr>
            <p:ph type="title"/>
          </p:nvPr>
        </p:nvSpPr>
        <p:spPr/>
        <p:txBody>
          <a:bodyPr/>
          <a:lstStyle/>
          <a:p>
            <a:r>
              <a:rPr lang="en-US" dirty="0"/>
              <a:t>Results</a:t>
            </a:r>
          </a:p>
        </p:txBody>
      </p:sp>
      <p:graphicFrame>
        <p:nvGraphicFramePr>
          <p:cNvPr id="4" name="Content Placeholder 3">
            <a:extLst>
              <a:ext uri="{FF2B5EF4-FFF2-40B4-BE49-F238E27FC236}">
                <a16:creationId xmlns:a16="http://schemas.microsoft.com/office/drawing/2014/main" id="{CBB51674-0731-472E-1A7D-DD76570D8858}"/>
              </a:ext>
            </a:extLst>
          </p:cNvPr>
          <p:cNvGraphicFramePr>
            <a:graphicFrameLocks noGrp="1"/>
          </p:cNvGraphicFramePr>
          <p:nvPr>
            <p:ph idx="1"/>
            <p:extLst>
              <p:ext uri="{D42A27DB-BD31-4B8C-83A1-F6EECF244321}">
                <p14:modId xmlns:p14="http://schemas.microsoft.com/office/powerpoint/2010/main" val="2581132663"/>
              </p:ext>
            </p:extLst>
          </p:nvPr>
        </p:nvGraphicFramePr>
        <p:xfrm>
          <a:off x="69743" y="1878510"/>
          <a:ext cx="11848452" cy="4444207"/>
        </p:xfrm>
        <a:graphic>
          <a:graphicData uri="http://schemas.openxmlformats.org/drawingml/2006/table">
            <a:tbl>
              <a:tblPr firstRow="1" bandRow="1">
                <a:tableStyleId>{5C22544A-7EE6-4342-B048-85BDC9FD1C3A}</a:tableStyleId>
              </a:tblPr>
              <a:tblGrid>
                <a:gridCol w="1077132">
                  <a:extLst>
                    <a:ext uri="{9D8B030D-6E8A-4147-A177-3AD203B41FA5}">
                      <a16:colId xmlns:a16="http://schemas.microsoft.com/office/drawing/2014/main" val="2329353983"/>
                    </a:ext>
                  </a:extLst>
                </a:gridCol>
                <a:gridCol w="1077132">
                  <a:extLst>
                    <a:ext uri="{9D8B030D-6E8A-4147-A177-3AD203B41FA5}">
                      <a16:colId xmlns:a16="http://schemas.microsoft.com/office/drawing/2014/main" val="2064644080"/>
                    </a:ext>
                  </a:extLst>
                </a:gridCol>
                <a:gridCol w="1077132">
                  <a:extLst>
                    <a:ext uri="{9D8B030D-6E8A-4147-A177-3AD203B41FA5}">
                      <a16:colId xmlns:a16="http://schemas.microsoft.com/office/drawing/2014/main" val="3207333925"/>
                    </a:ext>
                  </a:extLst>
                </a:gridCol>
                <a:gridCol w="1077132">
                  <a:extLst>
                    <a:ext uri="{9D8B030D-6E8A-4147-A177-3AD203B41FA5}">
                      <a16:colId xmlns:a16="http://schemas.microsoft.com/office/drawing/2014/main" val="1174302300"/>
                    </a:ext>
                  </a:extLst>
                </a:gridCol>
                <a:gridCol w="1077132">
                  <a:extLst>
                    <a:ext uri="{9D8B030D-6E8A-4147-A177-3AD203B41FA5}">
                      <a16:colId xmlns:a16="http://schemas.microsoft.com/office/drawing/2014/main" val="211317261"/>
                    </a:ext>
                  </a:extLst>
                </a:gridCol>
                <a:gridCol w="1077132">
                  <a:extLst>
                    <a:ext uri="{9D8B030D-6E8A-4147-A177-3AD203B41FA5}">
                      <a16:colId xmlns:a16="http://schemas.microsoft.com/office/drawing/2014/main" val="2140014394"/>
                    </a:ext>
                  </a:extLst>
                </a:gridCol>
                <a:gridCol w="1077132">
                  <a:extLst>
                    <a:ext uri="{9D8B030D-6E8A-4147-A177-3AD203B41FA5}">
                      <a16:colId xmlns:a16="http://schemas.microsoft.com/office/drawing/2014/main" val="4040253359"/>
                    </a:ext>
                  </a:extLst>
                </a:gridCol>
                <a:gridCol w="1077132">
                  <a:extLst>
                    <a:ext uri="{9D8B030D-6E8A-4147-A177-3AD203B41FA5}">
                      <a16:colId xmlns:a16="http://schemas.microsoft.com/office/drawing/2014/main" val="1960772489"/>
                    </a:ext>
                  </a:extLst>
                </a:gridCol>
                <a:gridCol w="1077132">
                  <a:extLst>
                    <a:ext uri="{9D8B030D-6E8A-4147-A177-3AD203B41FA5}">
                      <a16:colId xmlns:a16="http://schemas.microsoft.com/office/drawing/2014/main" val="1740204547"/>
                    </a:ext>
                  </a:extLst>
                </a:gridCol>
                <a:gridCol w="1077132">
                  <a:extLst>
                    <a:ext uri="{9D8B030D-6E8A-4147-A177-3AD203B41FA5}">
                      <a16:colId xmlns:a16="http://schemas.microsoft.com/office/drawing/2014/main" val="2232047585"/>
                    </a:ext>
                  </a:extLst>
                </a:gridCol>
                <a:gridCol w="1077132">
                  <a:extLst>
                    <a:ext uri="{9D8B030D-6E8A-4147-A177-3AD203B41FA5}">
                      <a16:colId xmlns:a16="http://schemas.microsoft.com/office/drawing/2014/main" val="2126616268"/>
                    </a:ext>
                  </a:extLst>
                </a:gridCol>
              </a:tblGrid>
              <a:tr h="1545501">
                <a:tc>
                  <a:txBody>
                    <a:bodyPr/>
                    <a:lstStyle/>
                    <a:p>
                      <a:pPr algn="ctr" fontAlgn="ctr"/>
                      <a:r>
                        <a:rPr lang="en-US" dirty="0"/>
                        <a:t>Method</a:t>
                      </a:r>
                    </a:p>
                  </a:txBody>
                  <a:tcPr marL="6350" marR="6350" marT="6350" marB="0" anchor="ctr"/>
                </a:tc>
                <a:tc>
                  <a:txBody>
                    <a:bodyPr/>
                    <a:lstStyle/>
                    <a:p>
                      <a:pPr algn="ctr" fontAlgn="ctr"/>
                      <a:r>
                        <a:rPr lang="en-US"/>
                        <a:t>R2(Train)</a:t>
                      </a:r>
                    </a:p>
                  </a:txBody>
                  <a:tcPr marL="6350" marR="6350" marT="6350" marB="0" anchor="ctr"/>
                </a:tc>
                <a:tc>
                  <a:txBody>
                    <a:bodyPr/>
                    <a:lstStyle/>
                    <a:p>
                      <a:pPr algn="ctr" fontAlgn="ctr"/>
                      <a:r>
                        <a:rPr lang="en-US" dirty="0"/>
                        <a:t>R2(Test)</a:t>
                      </a:r>
                    </a:p>
                  </a:txBody>
                  <a:tcPr marL="6350" marR="6350" marT="6350" marB="0" anchor="ctr"/>
                </a:tc>
                <a:tc>
                  <a:txBody>
                    <a:bodyPr/>
                    <a:lstStyle/>
                    <a:p>
                      <a:pPr algn="ctr" fontAlgn="ctr"/>
                      <a:r>
                        <a:rPr lang="en-US"/>
                        <a:t>Adjusted_R2(Train)</a:t>
                      </a:r>
                    </a:p>
                  </a:txBody>
                  <a:tcPr marL="6350" marR="6350" marT="6350" marB="0" anchor="ctr"/>
                </a:tc>
                <a:tc>
                  <a:txBody>
                    <a:bodyPr/>
                    <a:lstStyle/>
                    <a:p>
                      <a:pPr algn="ctr" fontAlgn="ctr"/>
                      <a:r>
                        <a:rPr lang="en-US"/>
                        <a:t>Adjusted_R2(Test)</a:t>
                      </a:r>
                    </a:p>
                  </a:txBody>
                  <a:tcPr marL="6350" marR="6350" marT="6350" marB="0" anchor="ctr"/>
                </a:tc>
                <a:tc>
                  <a:txBody>
                    <a:bodyPr/>
                    <a:lstStyle/>
                    <a:p>
                      <a:pPr algn="ctr" fontAlgn="ctr"/>
                      <a:r>
                        <a:rPr lang="en-US" dirty="0"/>
                        <a:t>Mean Absolute Error (Train)</a:t>
                      </a:r>
                    </a:p>
                  </a:txBody>
                  <a:tcPr marL="6350" marR="6350" marT="6350" marB="0" anchor="ctr"/>
                </a:tc>
                <a:tc>
                  <a:txBody>
                    <a:bodyPr/>
                    <a:lstStyle/>
                    <a:p>
                      <a:pPr algn="ctr" fontAlgn="ctr"/>
                      <a:r>
                        <a:rPr lang="en-US"/>
                        <a:t>Mean Absolute Error(Test)</a:t>
                      </a:r>
                    </a:p>
                  </a:txBody>
                  <a:tcPr marL="6350" marR="6350" marT="6350" marB="0" anchor="ctr"/>
                </a:tc>
                <a:tc>
                  <a:txBody>
                    <a:bodyPr/>
                    <a:lstStyle/>
                    <a:p>
                      <a:pPr algn="ctr" fontAlgn="ctr"/>
                      <a:r>
                        <a:rPr lang="en-US" dirty="0"/>
                        <a:t>Mean Squared Error (Train)</a:t>
                      </a:r>
                    </a:p>
                  </a:txBody>
                  <a:tcPr marL="6350" marR="6350" marT="6350" marB="0" anchor="ctr"/>
                </a:tc>
                <a:tc>
                  <a:txBody>
                    <a:bodyPr/>
                    <a:lstStyle/>
                    <a:p>
                      <a:pPr algn="ctr" fontAlgn="ctr"/>
                      <a:r>
                        <a:rPr lang="en-US"/>
                        <a:t>Mean Squared Error(Test)</a:t>
                      </a:r>
                    </a:p>
                  </a:txBody>
                  <a:tcPr marL="6350" marR="6350" marT="6350" marB="0" anchor="ctr"/>
                </a:tc>
                <a:tc>
                  <a:txBody>
                    <a:bodyPr/>
                    <a:lstStyle/>
                    <a:p>
                      <a:pPr algn="ctr" fontAlgn="ctr"/>
                      <a:r>
                        <a:rPr lang="en-US" dirty="0"/>
                        <a:t>Root Mean Squared Error (Train)</a:t>
                      </a:r>
                    </a:p>
                  </a:txBody>
                  <a:tcPr marL="6350" marR="6350" marT="6350" marB="0" anchor="ctr"/>
                </a:tc>
                <a:tc>
                  <a:txBody>
                    <a:bodyPr/>
                    <a:lstStyle/>
                    <a:p>
                      <a:pPr algn="ctr" fontAlgn="ctr"/>
                      <a:r>
                        <a:rPr lang="en-US" dirty="0"/>
                        <a:t>Root Mean Squared Error (Test)</a:t>
                      </a:r>
                    </a:p>
                  </a:txBody>
                  <a:tcPr marL="6350" marR="6350" marT="6350" marB="0" anchor="ctr"/>
                </a:tc>
                <a:extLst>
                  <a:ext uri="{0D108BD9-81ED-4DB2-BD59-A6C34878D82A}">
                    <a16:rowId xmlns:a16="http://schemas.microsoft.com/office/drawing/2014/main" val="698149870"/>
                  </a:ext>
                </a:extLst>
              </a:tr>
              <a:tr h="1237826">
                <a:tc>
                  <a:txBody>
                    <a:bodyPr/>
                    <a:lstStyle/>
                    <a:p>
                      <a:pPr algn="l" fontAlgn="ctr"/>
                      <a:r>
                        <a:rPr lang="en-US"/>
                        <a:t>Simple Linear Regression</a:t>
                      </a:r>
                    </a:p>
                  </a:txBody>
                  <a:tcPr marL="6350" marR="6350" marT="6350" marB="0" anchor="ctr"/>
                </a:tc>
                <a:tc>
                  <a:txBody>
                    <a:bodyPr/>
                    <a:lstStyle/>
                    <a:p>
                      <a:pPr algn="r" fontAlgn="ctr"/>
                      <a:r>
                        <a:rPr lang="en-US"/>
                        <a:t>0.996251</a:t>
                      </a:r>
                    </a:p>
                  </a:txBody>
                  <a:tcPr marL="6350" marR="6350" marT="6350" marB="0" anchor="ctr"/>
                </a:tc>
                <a:tc>
                  <a:txBody>
                    <a:bodyPr/>
                    <a:lstStyle/>
                    <a:p>
                      <a:pPr algn="r" fontAlgn="ctr"/>
                      <a:r>
                        <a:rPr lang="en-US"/>
                        <a:t>0.996245</a:t>
                      </a:r>
                    </a:p>
                  </a:txBody>
                  <a:tcPr marL="6350" marR="6350" marT="6350" marB="0" anchor="ctr"/>
                </a:tc>
                <a:tc>
                  <a:txBody>
                    <a:bodyPr/>
                    <a:lstStyle/>
                    <a:p>
                      <a:pPr algn="r" fontAlgn="ctr"/>
                      <a:r>
                        <a:rPr lang="en-US"/>
                        <a:t>0.996251</a:t>
                      </a:r>
                    </a:p>
                  </a:txBody>
                  <a:tcPr marL="6350" marR="6350" marT="6350" marB="0" anchor="ctr"/>
                </a:tc>
                <a:tc>
                  <a:txBody>
                    <a:bodyPr/>
                    <a:lstStyle/>
                    <a:p>
                      <a:pPr algn="r" fontAlgn="ctr"/>
                      <a:r>
                        <a:rPr lang="en-US" dirty="0"/>
                        <a:t>0.996245</a:t>
                      </a:r>
                    </a:p>
                  </a:txBody>
                  <a:tcPr marL="6350" marR="6350" marT="6350" marB="0" anchor="ctr"/>
                </a:tc>
                <a:tc>
                  <a:txBody>
                    <a:bodyPr/>
                    <a:lstStyle/>
                    <a:p>
                      <a:pPr algn="r" fontAlgn="ctr"/>
                      <a:r>
                        <a:rPr lang="en-US"/>
                        <a:t>0.01071</a:t>
                      </a:r>
                    </a:p>
                  </a:txBody>
                  <a:tcPr marL="6350" marR="6350" marT="6350" marB="0" anchor="ctr"/>
                </a:tc>
                <a:tc>
                  <a:txBody>
                    <a:bodyPr/>
                    <a:lstStyle/>
                    <a:p>
                      <a:pPr algn="r" fontAlgn="ctr"/>
                      <a:r>
                        <a:rPr lang="en-US"/>
                        <a:t>0.010717</a:t>
                      </a:r>
                    </a:p>
                  </a:txBody>
                  <a:tcPr marL="6350" marR="6350" marT="6350" marB="0" anchor="ctr"/>
                </a:tc>
                <a:tc>
                  <a:txBody>
                    <a:bodyPr/>
                    <a:lstStyle/>
                    <a:p>
                      <a:pPr algn="r" fontAlgn="ctr"/>
                      <a:r>
                        <a:rPr lang="en-US"/>
                        <a:t>0.000163</a:t>
                      </a:r>
                    </a:p>
                  </a:txBody>
                  <a:tcPr marL="6350" marR="6350" marT="6350" marB="0" anchor="ctr"/>
                </a:tc>
                <a:tc>
                  <a:txBody>
                    <a:bodyPr/>
                    <a:lstStyle/>
                    <a:p>
                      <a:pPr algn="r" fontAlgn="ctr"/>
                      <a:r>
                        <a:rPr lang="en-US"/>
                        <a:t>0.000163</a:t>
                      </a:r>
                    </a:p>
                  </a:txBody>
                  <a:tcPr marL="6350" marR="6350" marT="6350" marB="0" anchor="ctr"/>
                </a:tc>
                <a:tc>
                  <a:txBody>
                    <a:bodyPr/>
                    <a:lstStyle/>
                    <a:p>
                      <a:pPr algn="r" fontAlgn="ctr"/>
                      <a:r>
                        <a:rPr lang="en-US"/>
                        <a:t>0.012777</a:t>
                      </a:r>
                    </a:p>
                  </a:txBody>
                  <a:tcPr marL="6350" marR="6350" marT="6350" marB="0" anchor="ctr"/>
                </a:tc>
                <a:tc>
                  <a:txBody>
                    <a:bodyPr/>
                    <a:lstStyle/>
                    <a:p>
                      <a:pPr algn="r" fontAlgn="ctr"/>
                      <a:r>
                        <a:rPr lang="en-US" dirty="0"/>
                        <a:t>0.012783</a:t>
                      </a:r>
                    </a:p>
                  </a:txBody>
                  <a:tcPr marL="6350" marR="6350" marT="6350" marB="0" anchor="ctr"/>
                </a:tc>
                <a:extLst>
                  <a:ext uri="{0D108BD9-81ED-4DB2-BD59-A6C34878D82A}">
                    <a16:rowId xmlns:a16="http://schemas.microsoft.com/office/drawing/2014/main" val="1788609000"/>
                  </a:ext>
                </a:extLst>
              </a:tr>
              <a:tr h="622474">
                <a:tc>
                  <a:txBody>
                    <a:bodyPr/>
                    <a:lstStyle/>
                    <a:p>
                      <a:pPr algn="l" fontAlgn="ctr"/>
                      <a:r>
                        <a:rPr lang="en-US" dirty="0"/>
                        <a:t>Decision Tree</a:t>
                      </a:r>
                    </a:p>
                  </a:txBody>
                  <a:tcPr marL="6350" marR="6350" marT="6350" marB="0" anchor="ctr"/>
                </a:tc>
                <a:tc>
                  <a:txBody>
                    <a:bodyPr/>
                    <a:lstStyle/>
                    <a:p>
                      <a:pPr algn="r" fontAlgn="ctr"/>
                      <a:r>
                        <a:rPr lang="en-US"/>
                        <a:t>1</a:t>
                      </a:r>
                    </a:p>
                  </a:txBody>
                  <a:tcPr marL="6350" marR="6350" marT="6350" marB="0" anchor="ctr"/>
                </a:tc>
                <a:tc>
                  <a:txBody>
                    <a:bodyPr/>
                    <a:lstStyle/>
                    <a:p>
                      <a:pPr algn="r" fontAlgn="ctr"/>
                      <a:r>
                        <a:rPr lang="en-US"/>
                        <a:t>0.999945</a:t>
                      </a:r>
                    </a:p>
                  </a:txBody>
                  <a:tcPr marL="6350" marR="6350" marT="6350" marB="0" anchor="ctr"/>
                </a:tc>
                <a:tc>
                  <a:txBody>
                    <a:bodyPr/>
                    <a:lstStyle/>
                    <a:p>
                      <a:pPr algn="r" fontAlgn="ctr"/>
                      <a:r>
                        <a:rPr lang="en-US"/>
                        <a:t>1</a:t>
                      </a:r>
                    </a:p>
                  </a:txBody>
                  <a:tcPr marL="6350" marR="6350" marT="6350" marB="0" anchor="ctr"/>
                </a:tc>
                <a:tc>
                  <a:txBody>
                    <a:bodyPr/>
                    <a:lstStyle/>
                    <a:p>
                      <a:pPr algn="r" fontAlgn="ctr"/>
                      <a:r>
                        <a:rPr lang="en-US"/>
                        <a:t>0.999945</a:t>
                      </a:r>
                    </a:p>
                  </a:txBody>
                  <a:tcPr marL="6350" marR="6350" marT="6350" marB="0" anchor="ctr"/>
                </a:tc>
                <a:tc>
                  <a:txBody>
                    <a:bodyPr/>
                    <a:lstStyle/>
                    <a:p>
                      <a:pPr algn="r" fontAlgn="ctr"/>
                      <a:r>
                        <a:rPr lang="en-US"/>
                        <a:t>1.20E-07</a:t>
                      </a:r>
                    </a:p>
                  </a:txBody>
                  <a:tcPr marL="6350" marR="6350" marT="6350" marB="0" anchor="ctr"/>
                </a:tc>
                <a:tc>
                  <a:txBody>
                    <a:bodyPr/>
                    <a:lstStyle/>
                    <a:p>
                      <a:pPr algn="r" fontAlgn="ctr"/>
                      <a:r>
                        <a:rPr lang="en-US"/>
                        <a:t>0.000676</a:t>
                      </a:r>
                    </a:p>
                  </a:txBody>
                  <a:tcPr marL="6350" marR="6350" marT="6350" marB="0" anchor="ctr"/>
                </a:tc>
                <a:tc>
                  <a:txBody>
                    <a:bodyPr/>
                    <a:lstStyle/>
                    <a:p>
                      <a:pPr algn="r" fontAlgn="ctr"/>
                      <a:r>
                        <a:rPr lang="en-US"/>
                        <a:t>3.49E-11</a:t>
                      </a:r>
                    </a:p>
                  </a:txBody>
                  <a:tcPr marL="6350" marR="6350" marT="6350" marB="0" anchor="ctr"/>
                </a:tc>
                <a:tc>
                  <a:txBody>
                    <a:bodyPr/>
                    <a:lstStyle/>
                    <a:p>
                      <a:pPr algn="r" fontAlgn="ctr"/>
                      <a:r>
                        <a:rPr lang="en-US"/>
                        <a:t>2.39E-06</a:t>
                      </a:r>
                    </a:p>
                  </a:txBody>
                  <a:tcPr marL="6350" marR="6350" marT="6350" marB="0" anchor="ctr"/>
                </a:tc>
                <a:tc>
                  <a:txBody>
                    <a:bodyPr/>
                    <a:lstStyle/>
                    <a:p>
                      <a:pPr algn="r" fontAlgn="ctr"/>
                      <a:r>
                        <a:rPr lang="en-US"/>
                        <a:t>5.91E-06</a:t>
                      </a:r>
                    </a:p>
                  </a:txBody>
                  <a:tcPr marL="6350" marR="6350" marT="6350" marB="0" anchor="ctr"/>
                </a:tc>
                <a:tc>
                  <a:txBody>
                    <a:bodyPr/>
                    <a:lstStyle/>
                    <a:p>
                      <a:pPr algn="r" fontAlgn="ctr"/>
                      <a:r>
                        <a:rPr lang="en-US"/>
                        <a:t>0.001546</a:t>
                      </a:r>
                    </a:p>
                  </a:txBody>
                  <a:tcPr marL="6350" marR="6350" marT="6350" marB="0" anchor="ctr"/>
                </a:tc>
                <a:extLst>
                  <a:ext uri="{0D108BD9-81ED-4DB2-BD59-A6C34878D82A}">
                    <a16:rowId xmlns:a16="http://schemas.microsoft.com/office/drawing/2014/main" val="1183025402"/>
                  </a:ext>
                </a:extLst>
              </a:tr>
              <a:tr h="622474">
                <a:tc>
                  <a:txBody>
                    <a:bodyPr/>
                    <a:lstStyle/>
                    <a:p>
                      <a:pPr algn="l" fontAlgn="ctr"/>
                      <a:r>
                        <a:rPr lang="en-US" dirty="0"/>
                        <a:t>Random Forest</a:t>
                      </a:r>
                    </a:p>
                  </a:txBody>
                  <a:tcPr marL="6350" marR="6350" marT="6350" marB="0" anchor="ctr">
                    <a:solidFill>
                      <a:schemeClr val="accent2"/>
                    </a:solidFill>
                  </a:tcPr>
                </a:tc>
                <a:tc>
                  <a:txBody>
                    <a:bodyPr/>
                    <a:lstStyle/>
                    <a:p>
                      <a:pPr algn="r" fontAlgn="ctr"/>
                      <a:r>
                        <a:rPr lang="en-US" dirty="0"/>
                        <a:t>0.999996</a:t>
                      </a:r>
                    </a:p>
                  </a:txBody>
                  <a:tcPr marL="6350" marR="6350" marT="6350" marB="0" anchor="ctr">
                    <a:solidFill>
                      <a:schemeClr val="accent2"/>
                    </a:solidFill>
                  </a:tcPr>
                </a:tc>
                <a:tc>
                  <a:txBody>
                    <a:bodyPr/>
                    <a:lstStyle/>
                    <a:p>
                      <a:pPr algn="r" fontAlgn="ctr"/>
                      <a:r>
                        <a:rPr lang="en-US" dirty="0"/>
                        <a:t>0.999967</a:t>
                      </a:r>
                    </a:p>
                  </a:txBody>
                  <a:tcPr marL="6350" marR="6350" marT="6350" marB="0" anchor="ctr">
                    <a:solidFill>
                      <a:schemeClr val="accent2"/>
                    </a:solidFill>
                  </a:tcPr>
                </a:tc>
                <a:tc>
                  <a:txBody>
                    <a:bodyPr/>
                    <a:lstStyle/>
                    <a:p>
                      <a:pPr algn="r" fontAlgn="ctr"/>
                      <a:r>
                        <a:rPr lang="en-US" dirty="0"/>
                        <a:t>0.999996</a:t>
                      </a:r>
                    </a:p>
                  </a:txBody>
                  <a:tcPr marL="6350" marR="6350" marT="6350" marB="0" anchor="ctr">
                    <a:solidFill>
                      <a:schemeClr val="accent2"/>
                    </a:solidFill>
                  </a:tcPr>
                </a:tc>
                <a:tc>
                  <a:txBody>
                    <a:bodyPr/>
                    <a:lstStyle/>
                    <a:p>
                      <a:pPr algn="r" fontAlgn="ctr"/>
                      <a:r>
                        <a:rPr lang="en-US" dirty="0"/>
                        <a:t>0.999967</a:t>
                      </a:r>
                    </a:p>
                  </a:txBody>
                  <a:tcPr marL="6350" marR="6350" marT="6350" marB="0" anchor="ctr">
                    <a:solidFill>
                      <a:schemeClr val="accent2"/>
                    </a:solidFill>
                  </a:tcPr>
                </a:tc>
                <a:tc>
                  <a:txBody>
                    <a:bodyPr/>
                    <a:lstStyle/>
                    <a:p>
                      <a:pPr algn="r" fontAlgn="ctr"/>
                      <a:r>
                        <a:rPr lang="en-US" dirty="0"/>
                        <a:t>0.00018</a:t>
                      </a:r>
                    </a:p>
                  </a:txBody>
                  <a:tcPr marL="6350" marR="6350" marT="6350" marB="0" anchor="ctr">
                    <a:solidFill>
                      <a:schemeClr val="accent2"/>
                    </a:solidFill>
                  </a:tcPr>
                </a:tc>
                <a:tc>
                  <a:txBody>
                    <a:bodyPr/>
                    <a:lstStyle/>
                    <a:p>
                      <a:pPr algn="r" fontAlgn="ctr"/>
                      <a:r>
                        <a:rPr lang="en-US" dirty="0"/>
                        <a:t>0.000485</a:t>
                      </a:r>
                    </a:p>
                  </a:txBody>
                  <a:tcPr marL="6350" marR="6350" marT="6350" marB="0" anchor="ctr">
                    <a:solidFill>
                      <a:schemeClr val="accent2"/>
                    </a:solidFill>
                  </a:tcPr>
                </a:tc>
                <a:tc>
                  <a:txBody>
                    <a:bodyPr/>
                    <a:lstStyle/>
                    <a:p>
                      <a:pPr algn="r" fontAlgn="ctr"/>
                      <a:r>
                        <a:rPr lang="en-US" dirty="0"/>
                        <a:t>1.88E-07</a:t>
                      </a:r>
                    </a:p>
                  </a:txBody>
                  <a:tcPr marL="6350" marR="6350" marT="6350" marB="0" anchor="ctr">
                    <a:solidFill>
                      <a:schemeClr val="accent2"/>
                    </a:solidFill>
                  </a:tcPr>
                </a:tc>
                <a:tc>
                  <a:txBody>
                    <a:bodyPr/>
                    <a:lstStyle/>
                    <a:p>
                      <a:pPr algn="r" fontAlgn="ctr"/>
                      <a:r>
                        <a:rPr lang="en-US" dirty="0"/>
                        <a:t>1.42E-06</a:t>
                      </a:r>
                    </a:p>
                  </a:txBody>
                  <a:tcPr marL="6350" marR="6350" marT="6350" marB="0" anchor="ctr">
                    <a:solidFill>
                      <a:schemeClr val="accent2"/>
                    </a:solidFill>
                  </a:tcPr>
                </a:tc>
                <a:tc>
                  <a:txBody>
                    <a:bodyPr/>
                    <a:lstStyle/>
                    <a:p>
                      <a:pPr algn="r" fontAlgn="ctr"/>
                      <a:r>
                        <a:rPr lang="en-US" dirty="0"/>
                        <a:t>0.000434</a:t>
                      </a:r>
                    </a:p>
                  </a:txBody>
                  <a:tcPr marL="6350" marR="6350" marT="6350" marB="0" anchor="ctr">
                    <a:solidFill>
                      <a:schemeClr val="accent2"/>
                    </a:solidFill>
                  </a:tcPr>
                </a:tc>
                <a:tc>
                  <a:txBody>
                    <a:bodyPr/>
                    <a:lstStyle/>
                    <a:p>
                      <a:pPr algn="r" fontAlgn="ctr"/>
                      <a:r>
                        <a:rPr lang="en-US" dirty="0"/>
                        <a:t>0.001192</a:t>
                      </a:r>
                    </a:p>
                  </a:txBody>
                  <a:tcPr marL="6350" marR="6350" marT="6350" marB="0" anchor="ctr">
                    <a:solidFill>
                      <a:schemeClr val="accent2"/>
                    </a:solidFill>
                  </a:tcPr>
                </a:tc>
                <a:extLst>
                  <a:ext uri="{0D108BD9-81ED-4DB2-BD59-A6C34878D82A}">
                    <a16:rowId xmlns:a16="http://schemas.microsoft.com/office/drawing/2014/main" val="2420614290"/>
                  </a:ext>
                </a:extLst>
              </a:tr>
              <a:tr h="41593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2813789"/>
                  </a:ext>
                </a:extLst>
              </a:tr>
            </a:tbl>
          </a:graphicData>
        </a:graphic>
      </p:graphicFrame>
    </p:spTree>
    <p:extLst>
      <p:ext uri="{BB962C8B-B14F-4D97-AF65-F5344CB8AC3E}">
        <p14:creationId xmlns:p14="http://schemas.microsoft.com/office/powerpoint/2010/main" val="3537600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75953-778E-6021-9DAD-DD517F8A23FA}"/>
              </a:ext>
            </a:extLst>
          </p:cNvPr>
          <p:cNvSpPr>
            <a:spLocks noGrp="1"/>
          </p:cNvSpPr>
          <p:nvPr>
            <p:ph type="title"/>
          </p:nvPr>
        </p:nvSpPr>
        <p:spPr/>
        <p:txBody>
          <a:bodyPr/>
          <a:lstStyle/>
          <a:p>
            <a:r>
              <a:rPr lang="en-US" dirty="0"/>
              <a:t>Retrieving Input Variables for Desired Power Output</a:t>
            </a:r>
          </a:p>
        </p:txBody>
      </p:sp>
      <p:graphicFrame>
        <p:nvGraphicFramePr>
          <p:cNvPr id="4" name="Content Placeholder 3">
            <a:extLst>
              <a:ext uri="{FF2B5EF4-FFF2-40B4-BE49-F238E27FC236}">
                <a16:creationId xmlns:a16="http://schemas.microsoft.com/office/drawing/2014/main" id="{14591CCA-7DF6-6D53-BE7F-DF788797C672}"/>
              </a:ext>
            </a:extLst>
          </p:cNvPr>
          <p:cNvGraphicFramePr>
            <a:graphicFrameLocks noGrp="1"/>
          </p:cNvGraphicFramePr>
          <p:nvPr>
            <p:ph idx="1"/>
            <p:extLst>
              <p:ext uri="{D42A27DB-BD31-4B8C-83A1-F6EECF244321}">
                <p14:modId xmlns:p14="http://schemas.microsoft.com/office/powerpoint/2010/main" val="495253572"/>
              </p:ext>
            </p:extLst>
          </p:nvPr>
        </p:nvGraphicFramePr>
        <p:xfrm>
          <a:off x="83127" y="1219201"/>
          <a:ext cx="12025745" cy="32050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4">
            <a:extLst>
              <a:ext uri="{FF2B5EF4-FFF2-40B4-BE49-F238E27FC236}">
                <a16:creationId xmlns:a16="http://schemas.microsoft.com/office/drawing/2014/main" id="{1CC2E538-4C1F-402E-62E5-01A9BB5C0675}"/>
              </a:ext>
            </a:extLst>
          </p:cNvPr>
          <p:cNvPicPr>
            <a:picLocks noChangeAspect="1"/>
          </p:cNvPicPr>
          <p:nvPr/>
        </p:nvPicPr>
        <p:blipFill>
          <a:blip r:embed="rId10"/>
          <a:stretch>
            <a:fillRect/>
          </a:stretch>
        </p:blipFill>
        <p:spPr>
          <a:xfrm>
            <a:off x="3396912" y="4014579"/>
            <a:ext cx="5192908" cy="2438584"/>
          </a:xfrm>
          <a:prstGeom prst="rect">
            <a:avLst/>
          </a:prstGeom>
        </p:spPr>
      </p:pic>
    </p:spTree>
    <p:extLst>
      <p:ext uri="{BB962C8B-B14F-4D97-AF65-F5344CB8AC3E}">
        <p14:creationId xmlns:p14="http://schemas.microsoft.com/office/powerpoint/2010/main" val="1111282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F6608-4411-3E8B-9743-E0645D423734}"/>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DBAC74A1-747A-C2F1-4370-B2B9F63D7237}"/>
              </a:ext>
            </a:extLst>
          </p:cNvPr>
          <p:cNvSpPr>
            <a:spLocks noGrp="1"/>
          </p:cNvSpPr>
          <p:nvPr>
            <p:ph idx="1"/>
          </p:nvPr>
        </p:nvSpPr>
        <p:spPr>
          <a:xfrm>
            <a:off x="526473" y="1825625"/>
            <a:ext cx="11536218" cy="4261140"/>
          </a:xfrm>
        </p:spPr>
        <p:txBody>
          <a:bodyPr>
            <a:normAutofit fontScale="55000" lnSpcReduction="20000"/>
          </a:bodyPr>
          <a:lstStyle/>
          <a:p>
            <a:pPr marL="45720" indent="0">
              <a:lnSpc>
                <a:spcPct val="170000"/>
              </a:lnSpc>
              <a:buNone/>
            </a:pPr>
            <a:r>
              <a:rPr lang="en-US" sz="2600" dirty="0">
                <a:latin typeface="Roboto" panose="02000000000000000000" pitchFamily="2" charset="0"/>
                <a:ea typeface="Roboto" panose="02000000000000000000" pitchFamily="2" charset="0"/>
                <a:cs typeface="Roboto" panose="02000000000000000000" pitchFamily="2" charset="0"/>
              </a:rPr>
              <a:t>Imagine </a:t>
            </a:r>
            <a:r>
              <a:rPr lang="en-US" sz="2600" dirty="0" err="1">
                <a:latin typeface="Roboto" panose="02000000000000000000" pitchFamily="2" charset="0"/>
                <a:ea typeface="Roboto" panose="02000000000000000000" pitchFamily="2" charset="0"/>
                <a:cs typeface="Roboto" panose="02000000000000000000" pitchFamily="2" charset="0"/>
              </a:rPr>
              <a:t>Toqua</a:t>
            </a:r>
            <a:r>
              <a:rPr lang="en-US" sz="2600" dirty="0">
                <a:latin typeface="Roboto" panose="02000000000000000000" pitchFamily="2" charset="0"/>
                <a:ea typeface="Roboto" panose="02000000000000000000" pitchFamily="2" charset="0"/>
                <a:cs typeface="Roboto" panose="02000000000000000000" pitchFamily="2" charset="0"/>
              </a:rPr>
              <a:t> wants to expand its services to the wind industry (wind turbines) and gives you free rein to decide on what to do and how to do it. </a:t>
            </a:r>
            <a:r>
              <a:rPr lang="en-US" sz="2600" dirty="0" err="1">
                <a:latin typeface="Roboto" panose="02000000000000000000" pitchFamily="2" charset="0"/>
                <a:ea typeface="Roboto" panose="02000000000000000000" pitchFamily="2" charset="0"/>
                <a:cs typeface="Roboto" panose="02000000000000000000" pitchFamily="2" charset="0"/>
              </a:rPr>
              <a:t>Toqua</a:t>
            </a:r>
            <a:r>
              <a:rPr lang="en-US" sz="2600" dirty="0">
                <a:latin typeface="Roboto" panose="02000000000000000000" pitchFamily="2" charset="0"/>
                <a:ea typeface="Roboto" panose="02000000000000000000" pitchFamily="2" charset="0"/>
                <a:cs typeface="Roboto" panose="02000000000000000000" pitchFamily="2" charset="0"/>
              </a:rPr>
              <a:t> has seen that Engie has an open data set available online and Engie’s head of Wind Turbines has agreed to take a meeting with </a:t>
            </a:r>
            <a:r>
              <a:rPr lang="en-US" sz="2600" dirty="0" err="1">
                <a:latin typeface="Roboto" panose="02000000000000000000" pitchFamily="2" charset="0"/>
                <a:ea typeface="Roboto" panose="02000000000000000000" pitchFamily="2" charset="0"/>
                <a:cs typeface="Roboto" panose="02000000000000000000" pitchFamily="2" charset="0"/>
              </a:rPr>
              <a:t>Toqua</a:t>
            </a:r>
            <a:r>
              <a:rPr lang="en-US" sz="2600" dirty="0">
                <a:latin typeface="Roboto" panose="02000000000000000000" pitchFamily="2" charset="0"/>
                <a:ea typeface="Roboto" panose="02000000000000000000" pitchFamily="2" charset="0"/>
                <a:cs typeface="Roboto" panose="02000000000000000000" pitchFamily="2" charset="0"/>
              </a:rPr>
              <a:t> in 2 weeks out of curiosity. </a:t>
            </a:r>
            <a:r>
              <a:rPr lang="en-US" sz="2600" dirty="0" err="1">
                <a:latin typeface="Roboto" panose="02000000000000000000" pitchFamily="2" charset="0"/>
                <a:ea typeface="Roboto" panose="02000000000000000000" pitchFamily="2" charset="0"/>
                <a:cs typeface="Roboto" panose="02000000000000000000" pitchFamily="2" charset="0"/>
              </a:rPr>
              <a:t>Toqua</a:t>
            </a:r>
            <a:r>
              <a:rPr lang="en-US" sz="2600" dirty="0">
                <a:latin typeface="Roboto" panose="02000000000000000000" pitchFamily="2" charset="0"/>
                <a:ea typeface="Roboto" panose="02000000000000000000" pitchFamily="2" charset="0"/>
                <a:cs typeface="Roboto" panose="02000000000000000000" pitchFamily="2" charset="0"/>
              </a:rPr>
              <a:t> has given you one week to take this dataset and make the best out of it. The goal is to prove that given this type of data, ML can create value for a player like Engie. We expect that by the end of the week you can give a technical presentation to your colleagues at </a:t>
            </a:r>
            <a:r>
              <a:rPr lang="en-US" sz="2600" dirty="0" err="1">
                <a:latin typeface="Roboto" panose="02000000000000000000" pitchFamily="2" charset="0"/>
                <a:ea typeface="Roboto" panose="02000000000000000000" pitchFamily="2" charset="0"/>
                <a:cs typeface="Roboto" panose="02000000000000000000" pitchFamily="2" charset="0"/>
              </a:rPr>
              <a:t>Toqua</a:t>
            </a:r>
            <a:r>
              <a:rPr lang="en-US" sz="2600" dirty="0">
                <a:latin typeface="Roboto" panose="02000000000000000000" pitchFamily="2" charset="0"/>
                <a:ea typeface="Roboto" panose="02000000000000000000" pitchFamily="2" charset="0"/>
                <a:cs typeface="Roboto" panose="02000000000000000000" pitchFamily="2" charset="0"/>
              </a:rPr>
              <a:t> on what results you achieved, how you achieved them and what interesting aspects you would have researched if you had more time - first from a technical perspective - and then finally suggest how we can use these results to convince Engie’s Head of Wind Turbines in the following week.</a:t>
            </a:r>
          </a:p>
          <a:p>
            <a:pPr marL="45720" indent="0">
              <a:lnSpc>
                <a:spcPct val="170000"/>
              </a:lnSpc>
              <a:buNone/>
            </a:pPr>
            <a:r>
              <a:rPr lang="en-US" sz="2600" b="1" dirty="0">
                <a:latin typeface="Roboto" panose="02000000000000000000" pitchFamily="2" charset="0"/>
                <a:ea typeface="Roboto" panose="02000000000000000000" pitchFamily="2" charset="0"/>
                <a:cs typeface="Roboto" panose="02000000000000000000" pitchFamily="2" charset="0"/>
              </a:rPr>
              <a:t>Deliverables:</a:t>
            </a:r>
          </a:p>
          <a:p>
            <a:r>
              <a:rPr lang="en-US" sz="2600" dirty="0">
                <a:latin typeface="Roboto" panose="02000000000000000000" pitchFamily="2" charset="0"/>
                <a:ea typeface="Roboto" panose="02000000000000000000" pitchFamily="2" charset="0"/>
                <a:cs typeface="Roboto" panose="02000000000000000000" pitchFamily="2" charset="0"/>
              </a:rPr>
              <a:t>Your documented code.</a:t>
            </a:r>
          </a:p>
          <a:p>
            <a:r>
              <a:rPr lang="en-US" sz="2600" dirty="0">
                <a:latin typeface="Roboto" panose="02000000000000000000" pitchFamily="2" charset="0"/>
                <a:ea typeface="Roboto" panose="02000000000000000000" pitchFamily="2" charset="0"/>
                <a:cs typeface="Roboto" panose="02000000000000000000" pitchFamily="2" charset="0"/>
              </a:rPr>
              <a:t>A slide deck you could use to pitch your results to your colleagues at </a:t>
            </a:r>
            <a:r>
              <a:rPr lang="en-US" sz="2600" dirty="0" err="1">
                <a:latin typeface="Roboto" panose="02000000000000000000" pitchFamily="2" charset="0"/>
                <a:ea typeface="Roboto" panose="02000000000000000000" pitchFamily="2" charset="0"/>
                <a:cs typeface="Roboto" panose="02000000000000000000" pitchFamily="2" charset="0"/>
              </a:rPr>
              <a:t>Toqua</a:t>
            </a:r>
            <a:r>
              <a:rPr lang="en-US" sz="2600" dirty="0">
                <a:latin typeface="Roboto" panose="02000000000000000000" pitchFamily="2" charset="0"/>
                <a:ea typeface="Roboto" panose="02000000000000000000" pitchFamily="2" charset="0"/>
                <a:cs typeface="Roboto" panose="02000000000000000000" pitchFamily="2" charset="0"/>
              </a:rPr>
              <a:t>.</a:t>
            </a:r>
          </a:p>
          <a:p>
            <a:r>
              <a:rPr lang="en-US" sz="2600" dirty="0">
                <a:latin typeface="Roboto" panose="02000000000000000000" pitchFamily="2" charset="0"/>
                <a:ea typeface="Roboto" panose="02000000000000000000" pitchFamily="2" charset="0"/>
                <a:cs typeface="Roboto" panose="02000000000000000000" pitchFamily="2" charset="0"/>
              </a:rPr>
              <a:t>Anything else you want to add.</a:t>
            </a:r>
          </a:p>
          <a:p>
            <a:endParaRPr lang="en-US" dirty="0"/>
          </a:p>
        </p:txBody>
      </p:sp>
    </p:spTree>
    <p:extLst>
      <p:ext uri="{BB962C8B-B14F-4D97-AF65-F5344CB8AC3E}">
        <p14:creationId xmlns:p14="http://schemas.microsoft.com/office/powerpoint/2010/main" val="21533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FEB0D-2D7C-53F6-F05F-F0AB1D48EB28}"/>
              </a:ext>
            </a:extLst>
          </p:cNvPr>
          <p:cNvSpPr>
            <a:spLocks noGrp="1"/>
          </p:cNvSpPr>
          <p:nvPr>
            <p:ph type="title"/>
          </p:nvPr>
        </p:nvSpPr>
        <p:spPr/>
        <p:txBody>
          <a:bodyPr/>
          <a:lstStyle/>
          <a:p>
            <a:r>
              <a:rPr lang="en-US" dirty="0"/>
              <a:t>Points of Improvement</a:t>
            </a:r>
          </a:p>
        </p:txBody>
      </p:sp>
      <p:sp>
        <p:nvSpPr>
          <p:cNvPr id="3" name="Content Placeholder 2">
            <a:extLst>
              <a:ext uri="{FF2B5EF4-FFF2-40B4-BE49-F238E27FC236}">
                <a16:creationId xmlns:a16="http://schemas.microsoft.com/office/drawing/2014/main" id="{D56F6E78-31B3-7984-2720-BC63DB078F5E}"/>
              </a:ext>
            </a:extLst>
          </p:cNvPr>
          <p:cNvSpPr>
            <a:spLocks noGrp="1"/>
          </p:cNvSpPr>
          <p:nvPr>
            <p:ph idx="1"/>
          </p:nvPr>
        </p:nvSpPr>
        <p:spPr/>
        <p:txBody>
          <a:bodyPr/>
          <a:lstStyle/>
          <a:p>
            <a:r>
              <a:rPr lang="en-US" dirty="0"/>
              <a:t>Grid Search/ Random search on hyperparameters</a:t>
            </a:r>
          </a:p>
          <a:p>
            <a:pPr marL="0" indent="0">
              <a:buNone/>
            </a:pPr>
            <a:endParaRPr lang="en-US" dirty="0"/>
          </a:p>
          <a:p>
            <a:r>
              <a:rPr lang="en-US" dirty="0"/>
              <a:t>More domain knowledge to see if all these parameters can be controlled</a:t>
            </a:r>
          </a:p>
          <a:p>
            <a:pPr marL="0" indent="0">
              <a:buNone/>
            </a:pPr>
            <a:endParaRPr lang="en-US" dirty="0"/>
          </a:p>
          <a:p>
            <a:r>
              <a:rPr lang="en-US" dirty="0"/>
              <a:t>More Refined Functions to retrieve the optimum parameters:</a:t>
            </a:r>
          </a:p>
          <a:p>
            <a:pPr lvl="1"/>
            <a:r>
              <a:rPr lang="en-US" dirty="0"/>
              <a:t>Initiated Function by incrementing the input values and predicting from the pre-trained model to get the desired output. </a:t>
            </a:r>
          </a:p>
        </p:txBody>
      </p:sp>
    </p:spTree>
    <p:extLst>
      <p:ext uri="{BB962C8B-B14F-4D97-AF65-F5344CB8AC3E}">
        <p14:creationId xmlns:p14="http://schemas.microsoft.com/office/powerpoint/2010/main" val="3078798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B06C7A-C407-AE01-7184-B65EAA698846}"/>
              </a:ext>
            </a:extLst>
          </p:cNvPr>
          <p:cNvSpPr/>
          <p:nvPr/>
        </p:nvSpPr>
        <p:spPr>
          <a:xfrm>
            <a:off x="1496291" y="2419927"/>
            <a:ext cx="8961422" cy="2308324"/>
          </a:xfrm>
          <a:prstGeom prst="rect">
            <a:avLst/>
          </a:prstGeom>
          <a:noFill/>
        </p:spPr>
        <p:txBody>
          <a:bodyPr wrap="square" lIns="91440" tIns="45720" rIns="91440" bIns="45720">
            <a:spAutoFit/>
          </a:bodyPr>
          <a:lstStyle/>
          <a:p>
            <a:pPr algn="ct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rPr>
              <a:t>Identified Business Problem III</a:t>
            </a:r>
            <a:endParaRPr lang="en-US" sz="7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2678626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FA5D70D-3C93-47F3-5584-C6D935DF3DF1}"/>
              </a:ext>
            </a:extLst>
          </p:cNvPr>
          <p:cNvSpPr/>
          <p:nvPr/>
        </p:nvSpPr>
        <p:spPr>
          <a:xfrm>
            <a:off x="333955" y="477078"/>
            <a:ext cx="3124862" cy="6146359"/>
          </a:xfrm>
          <a:prstGeom prst="roundRect">
            <a:avLst/>
          </a:prstGeom>
          <a:ln w="57150"/>
        </p:spPr>
        <p:style>
          <a:lnRef idx="2">
            <a:schemeClr val="accent5"/>
          </a:lnRef>
          <a:fillRef idx="1">
            <a:schemeClr val="lt1"/>
          </a:fillRef>
          <a:effectRef idx="0">
            <a:schemeClr val="accent5"/>
          </a:effectRef>
          <a:fontRef idx="minor">
            <a:schemeClr val="dk1"/>
          </a:fontRef>
        </p:style>
        <p:txBody>
          <a:bodyPr rtlCol="0" anchor="ctr"/>
          <a:lstStyle/>
          <a:p>
            <a:pPr marL="0" indent="0">
              <a:lnSpc>
                <a:spcPct val="120000"/>
              </a:lnSpc>
              <a:buNone/>
            </a:pPr>
            <a:endParaRPr lang="en-US" sz="1200" dirty="0">
              <a:latin typeface="Roboto" panose="02000000000000000000" pitchFamily="2" charset="0"/>
              <a:ea typeface="Roboto" panose="02000000000000000000" pitchFamily="2" charset="0"/>
              <a:cs typeface="Roboto" panose="02000000000000000000" pitchFamily="2" charset="0"/>
            </a:endParaRPr>
          </a:p>
          <a:p>
            <a:pPr marL="0" indent="0">
              <a:lnSpc>
                <a:spcPct val="120000"/>
              </a:lnSpc>
              <a:buNone/>
            </a:pPr>
            <a:endParaRPr lang="en-US" sz="1200" dirty="0">
              <a:latin typeface="Roboto" panose="02000000000000000000" pitchFamily="2" charset="0"/>
              <a:ea typeface="Roboto" panose="02000000000000000000" pitchFamily="2" charset="0"/>
              <a:cs typeface="Roboto" panose="02000000000000000000" pitchFamily="2" charset="0"/>
            </a:endParaRPr>
          </a:p>
          <a:p>
            <a:pPr marL="0" indent="0">
              <a:lnSpc>
                <a:spcPct val="120000"/>
              </a:lnSpc>
              <a:buNone/>
            </a:pPr>
            <a:r>
              <a:rPr lang="en-US" sz="1200" dirty="0">
                <a:latin typeface="Roboto" panose="02000000000000000000" pitchFamily="2" charset="0"/>
                <a:ea typeface="Roboto" panose="02000000000000000000" pitchFamily="2" charset="0"/>
                <a:cs typeface="Roboto" panose="02000000000000000000" pitchFamily="2" charset="0"/>
              </a:rPr>
              <a:t>Accurately </a:t>
            </a:r>
            <a:r>
              <a:rPr lang="en-US" sz="1200" b="1"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predicting the gearbox oil temperature trend </a:t>
            </a:r>
            <a:r>
              <a:rPr lang="en-US" sz="1200" dirty="0">
                <a:latin typeface="Roboto" panose="02000000000000000000" pitchFamily="2" charset="0"/>
                <a:ea typeface="Roboto" panose="02000000000000000000" pitchFamily="2" charset="0"/>
                <a:cs typeface="Roboto" panose="02000000000000000000" pitchFamily="2" charset="0"/>
              </a:rPr>
              <a:t>is critical for </a:t>
            </a:r>
            <a:r>
              <a:rPr lang="en-US" sz="1200" b="1"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early fault detection</a:t>
            </a:r>
            <a:r>
              <a:rPr lang="en-US" sz="12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n-US" sz="1200" dirty="0">
                <a:latin typeface="Roboto" panose="02000000000000000000" pitchFamily="2" charset="0"/>
                <a:ea typeface="Roboto" panose="02000000000000000000" pitchFamily="2" charset="0"/>
                <a:cs typeface="Roboto" panose="02000000000000000000" pitchFamily="2" charset="0"/>
              </a:rPr>
              <a:t>and ensuring the safety and reliability of wind turbine gearboxes. Fluctuations in gearbox oil temperature can indicate potential issues, but these changes are influenced by various factors such as ambient temperature, active power, average wind speed, and seasonality</a:t>
            </a:r>
          </a:p>
          <a:p>
            <a:pPr algn="just"/>
            <a:endParaRPr lang="en-US" sz="1600" dirty="0">
              <a:latin typeface="Roboto" panose="02000000000000000000" pitchFamily="2" charset="0"/>
              <a:ea typeface="Roboto" panose="02000000000000000000" pitchFamily="2" charset="0"/>
              <a:cs typeface="Roboto" panose="02000000000000000000" pitchFamily="2" charset="0"/>
            </a:endParaRPr>
          </a:p>
        </p:txBody>
      </p:sp>
      <p:sp>
        <p:nvSpPr>
          <p:cNvPr id="3" name="Rectangle: Rounded Corners 2">
            <a:extLst>
              <a:ext uri="{FF2B5EF4-FFF2-40B4-BE49-F238E27FC236}">
                <a16:creationId xmlns:a16="http://schemas.microsoft.com/office/drawing/2014/main" id="{730AA047-B84F-7E26-F5C3-0FA6395B0703}"/>
              </a:ext>
            </a:extLst>
          </p:cNvPr>
          <p:cNvSpPr/>
          <p:nvPr/>
        </p:nvSpPr>
        <p:spPr>
          <a:xfrm>
            <a:off x="8303807" y="489938"/>
            <a:ext cx="3285214" cy="6146358"/>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marL="0" indent="0">
              <a:lnSpc>
                <a:spcPct val="120000"/>
              </a:lnSpc>
              <a:buNone/>
            </a:pPr>
            <a:r>
              <a:rPr lang="en-US" sz="1400" dirty="0">
                <a:latin typeface="Roboto" panose="02000000000000000000" pitchFamily="2" charset="0"/>
                <a:ea typeface="Roboto" panose="02000000000000000000" pitchFamily="2" charset="0"/>
                <a:cs typeface="Roboto" panose="02000000000000000000" pitchFamily="2" charset="0"/>
              </a:rPr>
              <a:t>We aim to develop a predictive model that accurately forecasts gearbox oil temperature changes by conducting similarity analysis and considering seasonal patterns. </a:t>
            </a:r>
            <a:r>
              <a:rPr lang="en-US" sz="1400" b="1" dirty="0">
                <a:solidFill>
                  <a:schemeClr val="accent6">
                    <a:lumMod val="50000"/>
                  </a:schemeClr>
                </a:solidFill>
                <a:latin typeface="Roboto" panose="02000000000000000000" pitchFamily="2" charset="0"/>
                <a:ea typeface="Roboto" panose="02000000000000000000" pitchFamily="2" charset="0"/>
                <a:cs typeface="Roboto" panose="02000000000000000000" pitchFamily="2" charset="0"/>
              </a:rPr>
              <a:t>This model will enable proactive maintenance scheduling and early fault detection, ultimately enhancing the reliability and longevity of wind turbine operations.</a:t>
            </a:r>
          </a:p>
        </p:txBody>
      </p:sp>
      <p:sp>
        <p:nvSpPr>
          <p:cNvPr id="4" name="Rectangle: Rounded Corners 3">
            <a:extLst>
              <a:ext uri="{FF2B5EF4-FFF2-40B4-BE49-F238E27FC236}">
                <a16:creationId xmlns:a16="http://schemas.microsoft.com/office/drawing/2014/main" id="{820DAF6B-6018-C2FD-FEE4-E6E0293743BF}"/>
              </a:ext>
            </a:extLst>
          </p:cNvPr>
          <p:cNvSpPr/>
          <p:nvPr/>
        </p:nvSpPr>
        <p:spPr>
          <a:xfrm>
            <a:off x="4268854" y="477077"/>
            <a:ext cx="3224916" cy="6146359"/>
          </a:xfrm>
          <a:prstGeom prst="roundRect">
            <a:avLst/>
          </a:prstGeom>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marL="0" indent="0">
              <a:buNone/>
            </a:pPr>
            <a:endParaRPr lang="en-US" sz="900" dirty="0">
              <a:latin typeface="Roboto" panose="02000000000000000000" pitchFamily="2" charset="0"/>
              <a:ea typeface="Roboto" panose="02000000000000000000" pitchFamily="2" charset="0"/>
              <a:cs typeface="Roboto" panose="02000000000000000000" pitchFamily="2" charset="0"/>
            </a:endParaRPr>
          </a:p>
          <a:p>
            <a:pPr marL="0" indent="0">
              <a:buNone/>
            </a:pPr>
            <a:endParaRPr lang="en-US" sz="900"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sz="900" dirty="0">
                <a:latin typeface="Roboto" panose="02000000000000000000" pitchFamily="2" charset="0"/>
                <a:ea typeface="Roboto" panose="02000000000000000000" pitchFamily="2" charset="0"/>
                <a:cs typeface="Roboto" panose="02000000000000000000" pitchFamily="2" charset="0"/>
              </a:rPr>
              <a:t>We propose to address this problem by analyzing the given data so that we can identify patterns and correlations between gearbox oil temperature and other relevant variables. Specifically, we will consider the following parameters:</a:t>
            </a:r>
          </a:p>
          <a:p>
            <a:pPr marL="0" indent="0">
              <a:lnSpc>
                <a:spcPct val="120000"/>
              </a:lnSpc>
              <a:buNone/>
            </a:pPr>
            <a:r>
              <a:rPr lang="en-US" sz="900" dirty="0">
                <a:latin typeface="Roboto" panose="02000000000000000000" pitchFamily="2" charset="0"/>
                <a:ea typeface="Roboto" panose="02000000000000000000" pitchFamily="2" charset="0"/>
                <a:cs typeface="Roboto" panose="02000000000000000000" pitchFamily="2" charset="0"/>
              </a:rPr>
              <a:t>1</a:t>
            </a:r>
            <a:r>
              <a:rPr lang="en-US" sz="900" b="1" dirty="0">
                <a:latin typeface="Roboto" panose="02000000000000000000" pitchFamily="2" charset="0"/>
                <a:ea typeface="Roboto" panose="02000000000000000000" pitchFamily="2" charset="0"/>
                <a:cs typeface="Roboto" panose="02000000000000000000" pitchFamily="2" charset="0"/>
              </a:rPr>
              <a:t>. Gearbox Oil Temperature: </a:t>
            </a:r>
            <a:r>
              <a:rPr lang="en-US" sz="900" dirty="0">
                <a:latin typeface="Roboto" panose="02000000000000000000" pitchFamily="2" charset="0"/>
                <a:ea typeface="Roboto" panose="02000000000000000000" pitchFamily="2" charset="0"/>
                <a:cs typeface="Roboto" panose="02000000000000000000" pitchFamily="2" charset="0"/>
              </a:rPr>
              <a:t>This is the primary variable of interest, influenced by internal heating and cooling mechanisms, as well as external factors such as ambient temperature.</a:t>
            </a:r>
          </a:p>
          <a:p>
            <a:pPr marL="0" indent="0">
              <a:lnSpc>
                <a:spcPct val="120000"/>
              </a:lnSpc>
              <a:buNone/>
            </a:pPr>
            <a:r>
              <a:rPr lang="en-US" sz="900" dirty="0">
                <a:latin typeface="Roboto" panose="02000000000000000000" pitchFamily="2" charset="0"/>
                <a:ea typeface="Roboto" panose="02000000000000000000" pitchFamily="2" charset="0"/>
                <a:cs typeface="Roboto" panose="02000000000000000000" pitchFamily="2" charset="0"/>
              </a:rPr>
              <a:t>2. </a:t>
            </a:r>
            <a:r>
              <a:rPr lang="en-US" sz="900" b="1" dirty="0">
                <a:latin typeface="Roboto" panose="02000000000000000000" pitchFamily="2" charset="0"/>
                <a:ea typeface="Roboto" panose="02000000000000000000" pitchFamily="2" charset="0"/>
                <a:cs typeface="Roboto" panose="02000000000000000000" pitchFamily="2" charset="0"/>
              </a:rPr>
              <a:t>Ambient Temperature: </a:t>
            </a:r>
            <a:r>
              <a:rPr lang="en-US" sz="900" dirty="0">
                <a:latin typeface="Roboto" panose="02000000000000000000" pitchFamily="2" charset="0"/>
                <a:ea typeface="Roboto" panose="02000000000000000000" pitchFamily="2" charset="0"/>
                <a:cs typeface="Roboto" panose="02000000000000000000" pitchFamily="2" charset="0"/>
              </a:rPr>
              <a:t>Variations in ambient temperature significantly impact gearbox performance, affecting both oil and bearing temperatures.</a:t>
            </a:r>
          </a:p>
          <a:p>
            <a:pPr marL="0" indent="0">
              <a:lnSpc>
                <a:spcPct val="120000"/>
              </a:lnSpc>
              <a:buNone/>
            </a:pPr>
            <a:r>
              <a:rPr lang="en-US" sz="900" dirty="0">
                <a:latin typeface="Roboto" panose="02000000000000000000" pitchFamily="2" charset="0"/>
                <a:ea typeface="Roboto" panose="02000000000000000000" pitchFamily="2" charset="0"/>
                <a:cs typeface="Roboto" panose="02000000000000000000" pitchFamily="2" charset="0"/>
              </a:rPr>
              <a:t>3. </a:t>
            </a:r>
            <a:r>
              <a:rPr lang="en-US" sz="900" b="1" dirty="0">
                <a:latin typeface="Roboto" panose="02000000000000000000" pitchFamily="2" charset="0"/>
                <a:ea typeface="Roboto" panose="02000000000000000000" pitchFamily="2" charset="0"/>
                <a:cs typeface="Roboto" panose="02000000000000000000" pitchFamily="2" charset="0"/>
              </a:rPr>
              <a:t>Active Power: </a:t>
            </a:r>
            <a:r>
              <a:rPr lang="en-US" sz="900" dirty="0">
                <a:latin typeface="Roboto" panose="02000000000000000000" pitchFamily="2" charset="0"/>
                <a:ea typeface="Roboto" panose="02000000000000000000" pitchFamily="2" charset="0"/>
                <a:cs typeface="Roboto" panose="02000000000000000000" pitchFamily="2" charset="0"/>
              </a:rPr>
              <a:t>Higher active power levels indicate increased load on the gearbox, leading to higher temperatures.</a:t>
            </a:r>
          </a:p>
          <a:p>
            <a:pPr marL="0" indent="0">
              <a:lnSpc>
                <a:spcPct val="120000"/>
              </a:lnSpc>
              <a:buNone/>
            </a:pPr>
            <a:r>
              <a:rPr lang="en-US" sz="900" dirty="0">
                <a:latin typeface="Roboto" panose="02000000000000000000" pitchFamily="2" charset="0"/>
                <a:ea typeface="Roboto" panose="02000000000000000000" pitchFamily="2" charset="0"/>
                <a:cs typeface="Roboto" panose="02000000000000000000" pitchFamily="2" charset="0"/>
              </a:rPr>
              <a:t>4. </a:t>
            </a:r>
            <a:r>
              <a:rPr lang="en-US" sz="900" b="1" dirty="0">
                <a:latin typeface="Roboto" panose="02000000000000000000" pitchFamily="2" charset="0"/>
                <a:ea typeface="Roboto" panose="02000000000000000000" pitchFamily="2" charset="0"/>
                <a:cs typeface="Roboto" panose="02000000000000000000" pitchFamily="2" charset="0"/>
              </a:rPr>
              <a:t>Average Wind Speed: </a:t>
            </a:r>
            <a:r>
              <a:rPr lang="en-US" sz="900" dirty="0">
                <a:latin typeface="Roboto" panose="02000000000000000000" pitchFamily="2" charset="0"/>
                <a:ea typeface="Roboto" panose="02000000000000000000" pitchFamily="2" charset="0"/>
                <a:cs typeface="Roboto" panose="02000000000000000000" pitchFamily="2" charset="0"/>
              </a:rPr>
              <a:t>Wind speed directly affects gearbox rotation speed, influencing oil temperature and overall performance.</a:t>
            </a:r>
          </a:p>
          <a:p>
            <a:pPr marL="0" indent="0">
              <a:lnSpc>
                <a:spcPct val="120000"/>
              </a:lnSpc>
              <a:buNone/>
            </a:pPr>
            <a:r>
              <a:rPr lang="en-US" sz="900" dirty="0">
                <a:latin typeface="Roboto" panose="02000000000000000000" pitchFamily="2" charset="0"/>
                <a:ea typeface="Roboto" panose="02000000000000000000" pitchFamily="2" charset="0"/>
                <a:cs typeface="Roboto" panose="02000000000000000000" pitchFamily="2" charset="0"/>
              </a:rPr>
              <a:t>5. </a:t>
            </a:r>
            <a:r>
              <a:rPr lang="en-US" sz="900" b="1" dirty="0">
                <a:latin typeface="Roboto" panose="02000000000000000000" pitchFamily="2" charset="0"/>
                <a:ea typeface="Roboto" panose="02000000000000000000" pitchFamily="2" charset="0"/>
                <a:cs typeface="Roboto" panose="02000000000000000000" pitchFamily="2" charset="0"/>
              </a:rPr>
              <a:t>Seasonality:</a:t>
            </a:r>
            <a:r>
              <a:rPr lang="en-US" sz="900" dirty="0">
                <a:latin typeface="Roboto" panose="02000000000000000000" pitchFamily="2" charset="0"/>
                <a:ea typeface="Roboto" panose="02000000000000000000" pitchFamily="2" charset="0"/>
                <a:cs typeface="Roboto" panose="02000000000000000000" pitchFamily="2" charset="0"/>
              </a:rPr>
              <a:t> Seasonal variations can also impact gearbox operation and temperature trends</a:t>
            </a:r>
            <a:r>
              <a:rPr lang="en-US" sz="800" dirty="0">
                <a:latin typeface="Roboto" panose="02000000000000000000" pitchFamily="2" charset="0"/>
                <a:ea typeface="Roboto" panose="02000000000000000000" pitchFamily="2" charset="0"/>
                <a:cs typeface="Roboto" panose="02000000000000000000" pitchFamily="2" charset="0"/>
              </a:rPr>
              <a:t>.</a:t>
            </a:r>
          </a:p>
        </p:txBody>
      </p:sp>
      <p:sp>
        <p:nvSpPr>
          <p:cNvPr id="6" name="Rectangle: Rounded Corners 5">
            <a:extLst>
              <a:ext uri="{FF2B5EF4-FFF2-40B4-BE49-F238E27FC236}">
                <a16:creationId xmlns:a16="http://schemas.microsoft.com/office/drawing/2014/main" id="{7F86A01E-2C2B-BFF1-45C7-8303B5ADE53B}"/>
              </a:ext>
            </a:extLst>
          </p:cNvPr>
          <p:cNvSpPr/>
          <p:nvPr/>
        </p:nvSpPr>
        <p:spPr>
          <a:xfrm>
            <a:off x="353250" y="489937"/>
            <a:ext cx="3105566" cy="1693467"/>
          </a:xfrm>
          <a:prstGeom prst="roundRect">
            <a:avLst>
              <a:gd name="adj" fmla="val 23059"/>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Problem Statement</a:t>
            </a:r>
          </a:p>
        </p:txBody>
      </p:sp>
      <p:sp>
        <p:nvSpPr>
          <p:cNvPr id="8" name="Rectangle: Rounded Corners 7">
            <a:extLst>
              <a:ext uri="{FF2B5EF4-FFF2-40B4-BE49-F238E27FC236}">
                <a16:creationId xmlns:a16="http://schemas.microsoft.com/office/drawing/2014/main" id="{6BC49D52-BDAA-F93B-4FED-425436E0CE8A}"/>
              </a:ext>
            </a:extLst>
          </p:cNvPr>
          <p:cNvSpPr/>
          <p:nvPr/>
        </p:nvSpPr>
        <p:spPr>
          <a:xfrm>
            <a:off x="4268852" y="489937"/>
            <a:ext cx="3224915" cy="1532827"/>
          </a:xfrm>
          <a:prstGeom prst="roundRect">
            <a:avLst>
              <a:gd name="adj" fmla="val 31108"/>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Resolution</a:t>
            </a:r>
          </a:p>
        </p:txBody>
      </p:sp>
      <p:sp>
        <p:nvSpPr>
          <p:cNvPr id="9" name="Rectangle: Rounded Corners 8">
            <a:extLst>
              <a:ext uri="{FF2B5EF4-FFF2-40B4-BE49-F238E27FC236}">
                <a16:creationId xmlns:a16="http://schemas.microsoft.com/office/drawing/2014/main" id="{FDB2A392-6703-0F1F-029A-F628397A707B}"/>
              </a:ext>
            </a:extLst>
          </p:cNvPr>
          <p:cNvSpPr/>
          <p:nvPr/>
        </p:nvSpPr>
        <p:spPr>
          <a:xfrm>
            <a:off x="8303807" y="489937"/>
            <a:ext cx="3285214" cy="1680607"/>
          </a:xfrm>
          <a:prstGeom prst="roundRect">
            <a:avLst>
              <a:gd name="adj" fmla="val 36028"/>
            </a:avLst>
          </a:prstGeom>
          <a:solidFill>
            <a:schemeClr val="accent6"/>
          </a:solidFill>
          <a:ln cap="rnd">
            <a:solidFill>
              <a:schemeClr val="accent6"/>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Outcome</a:t>
            </a:r>
          </a:p>
        </p:txBody>
      </p:sp>
      <p:pic>
        <p:nvPicPr>
          <p:cNvPr id="13" name="Picture 12">
            <a:extLst>
              <a:ext uri="{FF2B5EF4-FFF2-40B4-BE49-F238E27FC236}">
                <a16:creationId xmlns:a16="http://schemas.microsoft.com/office/drawing/2014/main" id="{308285EC-4581-80CC-D1B8-8CAD0D225D3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200646" y="5305724"/>
            <a:ext cx="1335819" cy="1373371"/>
          </a:xfrm>
          <a:prstGeom prst="rect">
            <a:avLst/>
          </a:prstGeom>
        </p:spPr>
      </p:pic>
      <p:pic>
        <p:nvPicPr>
          <p:cNvPr id="16" name="Picture 15">
            <a:extLst>
              <a:ext uri="{FF2B5EF4-FFF2-40B4-BE49-F238E27FC236}">
                <a16:creationId xmlns:a16="http://schemas.microsoft.com/office/drawing/2014/main" id="{794ED00B-611A-5841-0BBC-20085C9ACFA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274031" y="5421733"/>
            <a:ext cx="1214563" cy="1214563"/>
          </a:xfrm>
          <a:prstGeom prst="rect">
            <a:avLst/>
          </a:prstGeom>
        </p:spPr>
      </p:pic>
      <p:pic>
        <p:nvPicPr>
          <p:cNvPr id="18" name="Picture 17">
            <a:extLst>
              <a:ext uri="{FF2B5EF4-FFF2-40B4-BE49-F238E27FC236}">
                <a16:creationId xmlns:a16="http://schemas.microsoft.com/office/drawing/2014/main" id="{96D6D014-89E6-0009-4C28-517E842CF2CD}"/>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372600" y="5389993"/>
            <a:ext cx="1233443" cy="1233443"/>
          </a:xfrm>
          <a:prstGeom prst="rect">
            <a:avLst/>
          </a:prstGeom>
        </p:spPr>
      </p:pic>
      <p:sp>
        <p:nvSpPr>
          <p:cNvPr id="21" name="Rectangle 20">
            <a:extLst>
              <a:ext uri="{FF2B5EF4-FFF2-40B4-BE49-F238E27FC236}">
                <a16:creationId xmlns:a16="http://schemas.microsoft.com/office/drawing/2014/main" id="{261725D5-7FA3-FF3A-94B1-598581E0543B}"/>
              </a:ext>
            </a:extLst>
          </p:cNvPr>
          <p:cNvSpPr/>
          <p:nvPr/>
        </p:nvSpPr>
        <p:spPr>
          <a:xfrm>
            <a:off x="8333956" y="1537645"/>
            <a:ext cx="3224916" cy="6328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E0EA703-3882-74B0-085B-CDAFFE57F32E}"/>
              </a:ext>
            </a:extLst>
          </p:cNvPr>
          <p:cNvSpPr/>
          <p:nvPr/>
        </p:nvSpPr>
        <p:spPr>
          <a:xfrm>
            <a:off x="4291860" y="1550505"/>
            <a:ext cx="3178897" cy="4722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0192B2-A420-FCF6-F305-BE68A14418F4}"/>
              </a:ext>
            </a:extLst>
          </p:cNvPr>
          <p:cNvSpPr/>
          <p:nvPr/>
        </p:nvSpPr>
        <p:spPr>
          <a:xfrm>
            <a:off x="363178" y="1643061"/>
            <a:ext cx="3066415" cy="6328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7317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B06C7A-C407-AE01-7184-B65EAA698846}"/>
              </a:ext>
            </a:extLst>
          </p:cNvPr>
          <p:cNvSpPr/>
          <p:nvPr/>
        </p:nvSpPr>
        <p:spPr>
          <a:xfrm>
            <a:off x="1496291" y="2419927"/>
            <a:ext cx="8961422" cy="2308324"/>
          </a:xfrm>
          <a:prstGeom prst="rect">
            <a:avLst/>
          </a:prstGeom>
          <a:noFill/>
        </p:spPr>
        <p:txBody>
          <a:bodyPr wrap="square" lIns="91440" tIns="45720" rIns="91440" bIns="45720">
            <a:spAutoFit/>
          </a:bodyPr>
          <a:lstStyle/>
          <a:p>
            <a:pPr algn="ct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rPr>
              <a:t>Identified Business Problem IV</a:t>
            </a:r>
            <a:endParaRPr lang="en-US" sz="7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253676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FA5D70D-3C93-47F3-5584-C6D935DF3DF1}"/>
              </a:ext>
            </a:extLst>
          </p:cNvPr>
          <p:cNvSpPr/>
          <p:nvPr/>
        </p:nvSpPr>
        <p:spPr>
          <a:xfrm>
            <a:off x="333955" y="477078"/>
            <a:ext cx="3155006" cy="6146359"/>
          </a:xfrm>
          <a:prstGeom prst="roundRect">
            <a:avLst/>
          </a:prstGeom>
          <a:ln w="57150"/>
        </p:spPr>
        <p:style>
          <a:lnRef idx="2">
            <a:schemeClr val="accent5"/>
          </a:lnRef>
          <a:fillRef idx="1">
            <a:schemeClr val="lt1"/>
          </a:fillRef>
          <a:effectRef idx="0">
            <a:schemeClr val="accent5"/>
          </a:effectRef>
          <a:fontRef idx="minor">
            <a:schemeClr val="dk1"/>
          </a:fontRef>
        </p:style>
        <p:txBody>
          <a:bodyPr rtlCol="0" anchor="ctr"/>
          <a:lstStyle/>
          <a:p>
            <a:pPr marL="0" indent="0">
              <a:lnSpc>
                <a:spcPct val="120000"/>
              </a:lnSpc>
              <a:buNone/>
            </a:pPr>
            <a:endParaRPr lang="en-US" sz="1200" dirty="0">
              <a:latin typeface="Roboto" panose="02000000000000000000" pitchFamily="2" charset="0"/>
              <a:ea typeface="Roboto" panose="02000000000000000000" pitchFamily="2" charset="0"/>
              <a:cs typeface="Roboto" panose="02000000000000000000" pitchFamily="2" charset="0"/>
            </a:endParaRPr>
          </a:p>
          <a:p>
            <a:pPr marL="0" indent="0">
              <a:lnSpc>
                <a:spcPct val="120000"/>
              </a:lnSpc>
              <a:buNone/>
            </a:pPr>
            <a:endParaRPr lang="en-US" sz="1200" dirty="0">
              <a:latin typeface="Roboto" panose="02000000000000000000" pitchFamily="2" charset="0"/>
              <a:ea typeface="Roboto" panose="02000000000000000000" pitchFamily="2" charset="0"/>
              <a:cs typeface="Roboto" panose="02000000000000000000" pitchFamily="2" charset="0"/>
            </a:endParaRPr>
          </a:p>
          <a:p>
            <a:pPr marL="0" indent="0">
              <a:lnSpc>
                <a:spcPct val="120000"/>
              </a:lnSpc>
              <a:buNone/>
            </a:pPr>
            <a:r>
              <a:rPr lang="en-US" sz="1200" dirty="0">
                <a:latin typeface="Roboto" panose="02000000000000000000" pitchFamily="2" charset="0"/>
                <a:ea typeface="Roboto" panose="02000000000000000000" pitchFamily="2" charset="0"/>
                <a:cs typeface="Roboto" panose="02000000000000000000" pitchFamily="2" charset="0"/>
              </a:rPr>
              <a:t>The challenge is to predict the power output of wind turbines based on various operational variables and </a:t>
            </a:r>
            <a:r>
              <a:rPr lang="en-US" sz="1200" b="1" dirty="0">
                <a:solidFill>
                  <a:schemeClr val="accent1"/>
                </a:solidFill>
                <a:latin typeface="Roboto" panose="02000000000000000000" pitchFamily="2" charset="0"/>
                <a:ea typeface="Roboto" panose="02000000000000000000" pitchFamily="2" charset="0"/>
                <a:cs typeface="Roboto" panose="02000000000000000000" pitchFamily="2" charset="0"/>
              </a:rPr>
              <a:t>classify whether the turbine is faulty or functioning properly</a:t>
            </a:r>
            <a:r>
              <a:rPr lang="en-US" sz="1200" dirty="0">
                <a:latin typeface="Roboto" panose="02000000000000000000" pitchFamily="2" charset="0"/>
                <a:ea typeface="Roboto" panose="02000000000000000000" pitchFamily="2" charset="0"/>
                <a:cs typeface="Roboto" panose="02000000000000000000" pitchFamily="2" charset="0"/>
              </a:rPr>
              <a:t>. Using the theoretical power curve as a reference, the objective is to leverage other relevant variables to accurately forecast the power output and assess the turbine's health status.</a:t>
            </a:r>
          </a:p>
          <a:p>
            <a:pPr algn="just"/>
            <a:endParaRPr lang="en-US" sz="1600" dirty="0">
              <a:latin typeface="Roboto" panose="02000000000000000000" pitchFamily="2" charset="0"/>
              <a:ea typeface="Roboto" panose="02000000000000000000" pitchFamily="2" charset="0"/>
              <a:cs typeface="Roboto" panose="02000000000000000000" pitchFamily="2" charset="0"/>
            </a:endParaRPr>
          </a:p>
        </p:txBody>
      </p:sp>
      <p:sp>
        <p:nvSpPr>
          <p:cNvPr id="3" name="Rectangle: Rounded Corners 2">
            <a:extLst>
              <a:ext uri="{FF2B5EF4-FFF2-40B4-BE49-F238E27FC236}">
                <a16:creationId xmlns:a16="http://schemas.microsoft.com/office/drawing/2014/main" id="{730AA047-B84F-7E26-F5C3-0FA6395B0703}"/>
              </a:ext>
            </a:extLst>
          </p:cNvPr>
          <p:cNvSpPr/>
          <p:nvPr/>
        </p:nvSpPr>
        <p:spPr>
          <a:xfrm>
            <a:off x="8303807" y="489938"/>
            <a:ext cx="3285214" cy="6146358"/>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marL="0" indent="0">
              <a:lnSpc>
                <a:spcPct val="120000"/>
              </a:lnSpc>
              <a:buNone/>
            </a:pPr>
            <a:r>
              <a:rPr lang="en-US" sz="1400" dirty="0">
                <a:latin typeface="Roboto" panose="02000000000000000000" pitchFamily="2" charset="0"/>
                <a:ea typeface="Roboto" panose="02000000000000000000" pitchFamily="2" charset="0"/>
                <a:cs typeface="Roboto" panose="02000000000000000000" pitchFamily="2" charset="0"/>
              </a:rPr>
              <a:t>Once trained, the model can predict the power output </a:t>
            </a:r>
            <a:r>
              <a:rPr lang="en-US" sz="1400" b="1" dirty="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rPr>
              <a:t>and classify the turbine's health status (faulty or non-faulty)</a:t>
            </a:r>
            <a:r>
              <a:rPr lang="en-US" sz="1400" dirty="0">
                <a:latin typeface="Roboto" panose="02000000000000000000" pitchFamily="2" charset="0"/>
                <a:ea typeface="Roboto" panose="02000000000000000000" pitchFamily="2" charset="0"/>
                <a:cs typeface="Roboto" panose="02000000000000000000" pitchFamily="2" charset="0"/>
              </a:rPr>
              <a:t> based on real-time operational variables. This approach enables proactive maintenance and optimization of wind turbine performance, minimizing downtime and maximizing energy generation efficiency.</a:t>
            </a:r>
            <a:endParaRPr lang="en-US" sz="1400" b="1" dirty="0">
              <a:solidFill>
                <a:schemeClr val="accent6">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4" name="Rectangle: Rounded Corners 3">
            <a:extLst>
              <a:ext uri="{FF2B5EF4-FFF2-40B4-BE49-F238E27FC236}">
                <a16:creationId xmlns:a16="http://schemas.microsoft.com/office/drawing/2014/main" id="{820DAF6B-6018-C2FD-FEE4-E6E0293743BF}"/>
              </a:ext>
            </a:extLst>
          </p:cNvPr>
          <p:cNvSpPr/>
          <p:nvPr/>
        </p:nvSpPr>
        <p:spPr>
          <a:xfrm>
            <a:off x="4268854" y="477077"/>
            <a:ext cx="3255062" cy="6146359"/>
          </a:xfrm>
          <a:prstGeom prst="roundRect">
            <a:avLst/>
          </a:prstGeom>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marL="0" indent="0">
              <a:buNone/>
            </a:pPr>
            <a:endParaRPr lang="en-US" sz="900" dirty="0">
              <a:latin typeface="Roboto" panose="02000000000000000000" pitchFamily="2" charset="0"/>
              <a:ea typeface="Roboto" panose="02000000000000000000" pitchFamily="2" charset="0"/>
              <a:cs typeface="Roboto" panose="02000000000000000000" pitchFamily="2" charset="0"/>
            </a:endParaRPr>
          </a:p>
          <a:p>
            <a:pPr marL="0" indent="0">
              <a:buNone/>
            </a:pPr>
            <a:endParaRPr lang="en-US" sz="900" dirty="0">
              <a:latin typeface="Roboto" panose="02000000000000000000" pitchFamily="2" charset="0"/>
              <a:ea typeface="Roboto" panose="02000000000000000000" pitchFamily="2" charset="0"/>
              <a:cs typeface="Roboto" panose="02000000000000000000" pitchFamily="2" charset="0"/>
            </a:endParaRPr>
          </a:p>
          <a:p>
            <a:pPr marL="0" indent="0" algn="just">
              <a:buNone/>
            </a:pPr>
            <a:r>
              <a:rPr lang="en-US" sz="1400" dirty="0">
                <a:latin typeface="Roboto" panose="02000000000000000000" pitchFamily="2" charset="0"/>
                <a:ea typeface="Roboto" panose="02000000000000000000" pitchFamily="2" charset="0"/>
                <a:cs typeface="Roboto" panose="02000000000000000000" pitchFamily="2" charset="0"/>
              </a:rPr>
              <a:t>Develop a classification model using machine learning algorithms to estimate the power output of wind turbines and </a:t>
            </a:r>
            <a:r>
              <a:rPr lang="en-US" sz="1400" b="1" dirty="0">
                <a:solidFill>
                  <a:schemeClr val="accent2"/>
                </a:solidFill>
                <a:latin typeface="Roboto" panose="02000000000000000000" pitchFamily="2" charset="0"/>
                <a:ea typeface="Roboto" panose="02000000000000000000" pitchFamily="2" charset="0"/>
                <a:cs typeface="Roboto" panose="02000000000000000000" pitchFamily="2" charset="0"/>
              </a:rPr>
              <a:t>classify their operational status</a:t>
            </a:r>
            <a:r>
              <a:rPr lang="en-US" sz="1400" dirty="0">
                <a:latin typeface="Roboto" panose="02000000000000000000" pitchFamily="2" charset="0"/>
                <a:ea typeface="Roboto" panose="02000000000000000000" pitchFamily="2" charset="0"/>
                <a:cs typeface="Roboto" panose="02000000000000000000" pitchFamily="2" charset="0"/>
              </a:rPr>
              <a:t>. Utilize a dataset containing variables such as wind speed, temperature, pressure, and humidity, along with the theoretical power curve data. Train the model on the given data to learn the relationship between these variables and the power output while </a:t>
            </a:r>
            <a:r>
              <a:rPr lang="en-US" sz="1400" b="1" dirty="0">
                <a:solidFill>
                  <a:schemeClr val="accent2"/>
                </a:solidFill>
                <a:latin typeface="Roboto" panose="02000000000000000000" pitchFamily="2" charset="0"/>
                <a:ea typeface="Roboto" panose="02000000000000000000" pitchFamily="2" charset="0"/>
                <a:cs typeface="Roboto" panose="02000000000000000000" pitchFamily="2" charset="0"/>
              </a:rPr>
              <a:t>also incorporating information about turbine failures</a:t>
            </a:r>
          </a:p>
        </p:txBody>
      </p:sp>
      <p:sp>
        <p:nvSpPr>
          <p:cNvPr id="6" name="Rectangle: Rounded Corners 5">
            <a:extLst>
              <a:ext uri="{FF2B5EF4-FFF2-40B4-BE49-F238E27FC236}">
                <a16:creationId xmlns:a16="http://schemas.microsoft.com/office/drawing/2014/main" id="{7F86A01E-2C2B-BFF1-45C7-8303B5ADE53B}"/>
              </a:ext>
            </a:extLst>
          </p:cNvPr>
          <p:cNvSpPr/>
          <p:nvPr/>
        </p:nvSpPr>
        <p:spPr>
          <a:xfrm>
            <a:off x="353250" y="489937"/>
            <a:ext cx="3105566" cy="1693467"/>
          </a:xfrm>
          <a:prstGeom prst="roundRect">
            <a:avLst>
              <a:gd name="adj" fmla="val 23059"/>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Problem Statement</a:t>
            </a:r>
          </a:p>
        </p:txBody>
      </p:sp>
      <p:sp>
        <p:nvSpPr>
          <p:cNvPr id="8" name="Rectangle: Rounded Corners 7">
            <a:extLst>
              <a:ext uri="{FF2B5EF4-FFF2-40B4-BE49-F238E27FC236}">
                <a16:creationId xmlns:a16="http://schemas.microsoft.com/office/drawing/2014/main" id="{6BC49D52-BDAA-F93B-4FED-425436E0CE8A}"/>
              </a:ext>
            </a:extLst>
          </p:cNvPr>
          <p:cNvSpPr/>
          <p:nvPr/>
        </p:nvSpPr>
        <p:spPr>
          <a:xfrm>
            <a:off x="4268852" y="489937"/>
            <a:ext cx="3224915" cy="1532827"/>
          </a:xfrm>
          <a:prstGeom prst="roundRect">
            <a:avLst>
              <a:gd name="adj" fmla="val 31108"/>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Resolution</a:t>
            </a:r>
          </a:p>
        </p:txBody>
      </p:sp>
      <p:sp>
        <p:nvSpPr>
          <p:cNvPr id="9" name="Rectangle: Rounded Corners 8">
            <a:extLst>
              <a:ext uri="{FF2B5EF4-FFF2-40B4-BE49-F238E27FC236}">
                <a16:creationId xmlns:a16="http://schemas.microsoft.com/office/drawing/2014/main" id="{FDB2A392-6703-0F1F-029A-F628397A707B}"/>
              </a:ext>
            </a:extLst>
          </p:cNvPr>
          <p:cNvSpPr/>
          <p:nvPr/>
        </p:nvSpPr>
        <p:spPr>
          <a:xfrm>
            <a:off x="8303807" y="489937"/>
            <a:ext cx="3285214" cy="1680607"/>
          </a:xfrm>
          <a:prstGeom prst="roundRect">
            <a:avLst>
              <a:gd name="adj" fmla="val 36028"/>
            </a:avLst>
          </a:prstGeom>
          <a:solidFill>
            <a:schemeClr val="accent6"/>
          </a:solidFill>
          <a:ln cap="rnd">
            <a:solidFill>
              <a:schemeClr val="accent6"/>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Outcome</a:t>
            </a:r>
          </a:p>
        </p:txBody>
      </p:sp>
      <p:pic>
        <p:nvPicPr>
          <p:cNvPr id="13" name="Picture 12">
            <a:extLst>
              <a:ext uri="{FF2B5EF4-FFF2-40B4-BE49-F238E27FC236}">
                <a16:creationId xmlns:a16="http://schemas.microsoft.com/office/drawing/2014/main" id="{308285EC-4581-80CC-D1B8-8CAD0D225D3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200646" y="5305724"/>
            <a:ext cx="1335819" cy="1373371"/>
          </a:xfrm>
          <a:prstGeom prst="rect">
            <a:avLst/>
          </a:prstGeom>
        </p:spPr>
      </p:pic>
      <p:pic>
        <p:nvPicPr>
          <p:cNvPr id="16" name="Picture 15">
            <a:extLst>
              <a:ext uri="{FF2B5EF4-FFF2-40B4-BE49-F238E27FC236}">
                <a16:creationId xmlns:a16="http://schemas.microsoft.com/office/drawing/2014/main" id="{794ED00B-611A-5841-0BBC-20085C9ACFA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274031" y="5421733"/>
            <a:ext cx="1214563" cy="1214563"/>
          </a:xfrm>
          <a:prstGeom prst="rect">
            <a:avLst/>
          </a:prstGeom>
        </p:spPr>
      </p:pic>
      <p:pic>
        <p:nvPicPr>
          <p:cNvPr id="18" name="Picture 17">
            <a:extLst>
              <a:ext uri="{FF2B5EF4-FFF2-40B4-BE49-F238E27FC236}">
                <a16:creationId xmlns:a16="http://schemas.microsoft.com/office/drawing/2014/main" id="{96D6D014-89E6-0009-4C28-517E842CF2CD}"/>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372600" y="5389993"/>
            <a:ext cx="1233443" cy="1233443"/>
          </a:xfrm>
          <a:prstGeom prst="rect">
            <a:avLst/>
          </a:prstGeom>
        </p:spPr>
      </p:pic>
      <p:sp>
        <p:nvSpPr>
          <p:cNvPr id="21" name="Rectangle 20">
            <a:extLst>
              <a:ext uri="{FF2B5EF4-FFF2-40B4-BE49-F238E27FC236}">
                <a16:creationId xmlns:a16="http://schemas.microsoft.com/office/drawing/2014/main" id="{261725D5-7FA3-FF3A-94B1-598581E0543B}"/>
              </a:ext>
            </a:extLst>
          </p:cNvPr>
          <p:cNvSpPr/>
          <p:nvPr/>
        </p:nvSpPr>
        <p:spPr>
          <a:xfrm>
            <a:off x="8333956" y="1537645"/>
            <a:ext cx="3224916" cy="6328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E0EA703-3882-74B0-085B-CDAFFE57F32E}"/>
              </a:ext>
            </a:extLst>
          </p:cNvPr>
          <p:cNvSpPr/>
          <p:nvPr/>
        </p:nvSpPr>
        <p:spPr>
          <a:xfrm>
            <a:off x="4293838" y="1550505"/>
            <a:ext cx="3174942" cy="4851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0192B2-A420-FCF6-F305-BE68A14418F4}"/>
              </a:ext>
            </a:extLst>
          </p:cNvPr>
          <p:cNvSpPr/>
          <p:nvPr/>
        </p:nvSpPr>
        <p:spPr>
          <a:xfrm>
            <a:off x="363178" y="1643061"/>
            <a:ext cx="3095638" cy="6328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4269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EC07-C034-6DEA-9C96-CCFE44AB6EA8}"/>
              </a:ext>
            </a:extLst>
          </p:cNvPr>
          <p:cNvSpPr>
            <a:spLocks noGrp="1"/>
          </p:cNvSpPr>
          <p:nvPr>
            <p:ph type="title"/>
          </p:nvPr>
        </p:nvSpPr>
        <p:spPr>
          <a:xfrm>
            <a:off x="0" y="1"/>
            <a:ext cx="12192000" cy="1464264"/>
          </a:xfrm>
        </p:spPr>
        <p:txBody>
          <a:bodyPr/>
          <a:lstStyle/>
          <a:p>
            <a:r>
              <a:rPr lang="en-US" dirty="0"/>
              <a:t>Identified Business Problem V</a:t>
            </a:r>
          </a:p>
        </p:txBody>
      </p:sp>
      <p:sp>
        <p:nvSpPr>
          <p:cNvPr id="3" name="Content Placeholder 2">
            <a:extLst>
              <a:ext uri="{FF2B5EF4-FFF2-40B4-BE49-F238E27FC236}">
                <a16:creationId xmlns:a16="http://schemas.microsoft.com/office/drawing/2014/main" id="{9215F089-24AF-D955-B84B-BAD38232277A}"/>
              </a:ext>
            </a:extLst>
          </p:cNvPr>
          <p:cNvSpPr>
            <a:spLocks noGrp="1"/>
          </p:cNvSpPr>
          <p:nvPr>
            <p:ph idx="1"/>
          </p:nvPr>
        </p:nvSpPr>
        <p:spPr>
          <a:xfrm>
            <a:off x="308225" y="1089061"/>
            <a:ext cx="11568701" cy="5630238"/>
          </a:xfrm>
        </p:spPr>
        <p:txBody>
          <a:bodyPr>
            <a:normAutofit/>
          </a:bodyPr>
          <a:lstStyle/>
          <a:p>
            <a:pPr marL="0" indent="0">
              <a:buNone/>
            </a:pPr>
            <a:endParaRPr lang="en-US" dirty="0"/>
          </a:p>
          <a:p>
            <a:pPr marL="0" indent="0">
              <a:lnSpc>
                <a:spcPct val="120000"/>
              </a:lnSpc>
              <a:buNone/>
            </a:pPr>
            <a:r>
              <a:rPr lang="en-US" sz="1900" dirty="0">
                <a:latin typeface="Roboto" panose="02000000000000000000" pitchFamily="2" charset="0"/>
                <a:ea typeface="Roboto" panose="02000000000000000000" pitchFamily="2" charset="0"/>
                <a:cs typeface="Roboto" panose="02000000000000000000" pitchFamily="2" charset="0"/>
              </a:rPr>
              <a:t>Check the stability of long-running Wind Turbines</a:t>
            </a:r>
          </a:p>
          <a:p>
            <a:pPr marL="0" indent="0">
              <a:lnSpc>
                <a:spcPct val="120000"/>
              </a:lnSpc>
              <a:buNone/>
            </a:pPr>
            <a:r>
              <a:rPr lang="en-US" sz="1900" b="1" u="sng" dirty="0">
                <a:latin typeface="Roboto" panose="02000000000000000000" pitchFamily="2" charset="0"/>
                <a:ea typeface="Roboto" panose="02000000000000000000" pitchFamily="2" charset="0"/>
                <a:cs typeface="Roboto" panose="02000000000000000000" pitchFamily="2" charset="0"/>
              </a:rPr>
              <a:t>Solution</a:t>
            </a:r>
          </a:p>
          <a:p>
            <a:pPr marL="0" indent="0">
              <a:lnSpc>
                <a:spcPct val="120000"/>
              </a:lnSpc>
              <a:buNone/>
            </a:pPr>
            <a:endParaRPr lang="en-US" sz="1900" b="1" u="sng" dirty="0">
              <a:latin typeface="Roboto" panose="02000000000000000000" pitchFamily="2" charset="0"/>
              <a:ea typeface="Roboto" panose="02000000000000000000" pitchFamily="2" charset="0"/>
              <a:cs typeface="Roboto" panose="02000000000000000000" pitchFamily="2" charset="0"/>
            </a:endParaRPr>
          </a:p>
        </p:txBody>
      </p:sp>
      <p:pic>
        <p:nvPicPr>
          <p:cNvPr id="4" name="Google Shape;362;p42">
            <a:extLst>
              <a:ext uri="{FF2B5EF4-FFF2-40B4-BE49-F238E27FC236}">
                <a16:creationId xmlns:a16="http://schemas.microsoft.com/office/drawing/2014/main" id="{42AB417B-4BAC-7AAE-C5F6-ADFAE597E6AD}"/>
              </a:ext>
            </a:extLst>
          </p:cNvPr>
          <p:cNvPicPr preferRelativeResize="0"/>
          <p:nvPr/>
        </p:nvPicPr>
        <p:blipFill rotWithShape="1">
          <a:blip r:embed="rId3">
            <a:alphaModFix/>
          </a:blip>
          <a:srcRect/>
          <a:stretch/>
        </p:blipFill>
        <p:spPr>
          <a:xfrm>
            <a:off x="1987228" y="2250349"/>
            <a:ext cx="2323602" cy="3006188"/>
          </a:xfrm>
          <a:prstGeom prst="rect">
            <a:avLst/>
          </a:prstGeom>
          <a:noFill/>
          <a:ln>
            <a:noFill/>
          </a:ln>
        </p:spPr>
      </p:pic>
      <p:pic>
        <p:nvPicPr>
          <p:cNvPr id="5" name="Picture 4">
            <a:extLst>
              <a:ext uri="{FF2B5EF4-FFF2-40B4-BE49-F238E27FC236}">
                <a16:creationId xmlns:a16="http://schemas.microsoft.com/office/drawing/2014/main" id="{AA95A84E-09C4-88A4-A714-DA96C31A3039}"/>
              </a:ext>
            </a:extLst>
          </p:cNvPr>
          <p:cNvPicPr>
            <a:picLocks noChangeAspect="1"/>
          </p:cNvPicPr>
          <p:nvPr/>
        </p:nvPicPr>
        <p:blipFill>
          <a:blip r:embed="rId4"/>
          <a:stretch>
            <a:fillRect/>
          </a:stretch>
        </p:blipFill>
        <p:spPr>
          <a:xfrm>
            <a:off x="246311" y="3079972"/>
            <a:ext cx="1638175" cy="633969"/>
          </a:xfrm>
          <a:prstGeom prst="rect">
            <a:avLst/>
          </a:prstGeom>
        </p:spPr>
      </p:pic>
      <p:sp>
        <p:nvSpPr>
          <p:cNvPr id="6" name="TextBox 5">
            <a:extLst>
              <a:ext uri="{FF2B5EF4-FFF2-40B4-BE49-F238E27FC236}">
                <a16:creationId xmlns:a16="http://schemas.microsoft.com/office/drawing/2014/main" id="{5CB2EFBB-78A0-19A1-B228-15B036574200}"/>
              </a:ext>
            </a:extLst>
          </p:cNvPr>
          <p:cNvSpPr txBox="1"/>
          <p:nvPr/>
        </p:nvSpPr>
        <p:spPr>
          <a:xfrm>
            <a:off x="102742" y="5329650"/>
            <a:ext cx="5705582" cy="1754326"/>
          </a:xfrm>
          <a:prstGeom prst="rect">
            <a:avLst/>
          </a:prstGeom>
          <a:noFill/>
        </p:spPr>
        <p:txBody>
          <a:bodyPr wrap="square" rtlCol="0">
            <a:spAutoFit/>
          </a:bodyPr>
          <a:lstStyle/>
          <a:p>
            <a:pPr indent="-101597" algn="just">
              <a:buClr>
                <a:srgbClr val="000000"/>
              </a:buClr>
              <a:buSzPts val="1200"/>
              <a:buFont typeface="Arial"/>
              <a:buChar char="•"/>
            </a:pPr>
            <a:r>
              <a:rPr lang="en-US" b="1" dirty="0">
                <a:solidFill>
                  <a:srgbClr val="000000"/>
                </a:solidFill>
                <a:latin typeface="Roboto" panose="02000000000000000000" pitchFamily="2" charset="0"/>
                <a:ea typeface="Roboto" panose="02000000000000000000" pitchFamily="2" charset="0"/>
                <a:cs typeface="Roboto" panose="02000000000000000000" pitchFamily="2" charset="0"/>
                <a:sym typeface="Times New Roman"/>
              </a:rPr>
              <a:t>Yi(t) </a:t>
            </a:r>
            <a:r>
              <a:rPr lang="en-US" dirty="0">
                <a:solidFill>
                  <a:srgbClr val="000000"/>
                </a:solidFill>
                <a:latin typeface="Roboto" panose="02000000000000000000" pitchFamily="2" charset="0"/>
                <a:ea typeface="Roboto" panose="02000000000000000000" pitchFamily="2" charset="0"/>
                <a:cs typeface="Roboto" panose="02000000000000000000" pitchFamily="2" charset="0"/>
                <a:sym typeface="Times New Roman"/>
              </a:rPr>
              <a:t>is the daily </a:t>
            </a:r>
            <a:r>
              <a:rPr lang="en-US" b="1" dirty="0">
                <a:solidFill>
                  <a:srgbClr val="000000"/>
                </a:solidFill>
                <a:latin typeface="Roboto" panose="02000000000000000000" pitchFamily="2" charset="0"/>
                <a:ea typeface="Roboto" panose="02000000000000000000" pitchFamily="2" charset="0"/>
                <a:cs typeface="Roboto" panose="02000000000000000000" pitchFamily="2" charset="0"/>
                <a:sym typeface="Times New Roman"/>
              </a:rPr>
              <a:t>Power Output </a:t>
            </a:r>
            <a:r>
              <a:rPr lang="en-US" dirty="0">
                <a:solidFill>
                  <a:srgbClr val="000000"/>
                </a:solidFill>
                <a:latin typeface="Roboto" panose="02000000000000000000" pitchFamily="2" charset="0"/>
                <a:ea typeface="Roboto" panose="02000000000000000000" pitchFamily="2" charset="0"/>
                <a:cs typeface="Roboto" panose="02000000000000000000" pitchFamily="2" charset="0"/>
                <a:sym typeface="Times New Roman"/>
              </a:rPr>
              <a:t>of the </a:t>
            </a:r>
            <a:r>
              <a:rPr lang="en-US" b="1" dirty="0">
                <a:solidFill>
                  <a:srgbClr val="000000"/>
                </a:solidFill>
                <a:latin typeface="Roboto" panose="02000000000000000000" pitchFamily="2" charset="0"/>
                <a:ea typeface="Roboto" panose="02000000000000000000" pitchFamily="2" charset="0"/>
                <a:cs typeface="Roboto" panose="02000000000000000000" pitchFamily="2" charset="0"/>
                <a:sym typeface="Times New Roman"/>
              </a:rPr>
              <a:t>series </a:t>
            </a:r>
            <a:r>
              <a:rPr lang="en-US" dirty="0">
                <a:solidFill>
                  <a:srgbClr val="000000"/>
                </a:solidFill>
                <a:latin typeface="Roboto" panose="02000000000000000000" pitchFamily="2" charset="0"/>
                <a:ea typeface="Roboto" panose="02000000000000000000" pitchFamily="2" charset="0"/>
                <a:cs typeface="Roboto" panose="02000000000000000000" pitchFamily="2" charset="0"/>
                <a:sym typeface="Times New Roman"/>
              </a:rPr>
              <a:t>whose </a:t>
            </a:r>
            <a:r>
              <a:rPr lang="en-US" b="1" dirty="0">
                <a:solidFill>
                  <a:srgbClr val="000000"/>
                </a:solidFill>
                <a:latin typeface="Roboto" panose="02000000000000000000" pitchFamily="2" charset="0"/>
                <a:ea typeface="Roboto" panose="02000000000000000000" pitchFamily="2" charset="0"/>
                <a:cs typeface="Roboto" panose="02000000000000000000" pitchFamily="2" charset="0"/>
                <a:sym typeface="Times New Roman"/>
              </a:rPr>
              <a:t>short-term error is to be determined</a:t>
            </a:r>
            <a:r>
              <a:rPr lang="en-US" dirty="0">
                <a:solidFill>
                  <a:srgbClr val="000000"/>
                </a:solidFill>
                <a:latin typeface="Roboto" panose="02000000000000000000" pitchFamily="2" charset="0"/>
                <a:ea typeface="Roboto" panose="02000000000000000000" pitchFamily="2" charset="0"/>
                <a:cs typeface="Roboto" panose="02000000000000000000" pitchFamily="2" charset="0"/>
                <a:sym typeface="Times New Roman"/>
              </a:rPr>
              <a:t>, and </a:t>
            </a:r>
            <a:r>
              <a:rPr lang="en-US" b="1" dirty="0">
                <a:solidFill>
                  <a:srgbClr val="000000"/>
                </a:solidFill>
                <a:latin typeface="Roboto" panose="02000000000000000000" pitchFamily="2" charset="0"/>
                <a:ea typeface="Roboto" panose="02000000000000000000" pitchFamily="2" charset="0"/>
                <a:cs typeface="Roboto" panose="02000000000000000000" pitchFamily="2" charset="0"/>
                <a:sym typeface="Times New Roman"/>
              </a:rPr>
              <a:t>µˆs(t)</a:t>
            </a:r>
            <a:r>
              <a:rPr lang="en-US" dirty="0">
                <a:solidFill>
                  <a:srgbClr val="000000"/>
                </a:solidFill>
                <a:latin typeface="Roboto" panose="02000000000000000000" pitchFamily="2" charset="0"/>
                <a:ea typeface="Roboto" panose="02000000000000000000" pitchFamily="2" charset="0"/>
                <a:cs typeface="Roboto" panose="02000000000000000000" pitchFamily="2" charset="0"/>
                <a:sym typeface="Times New Roman"/>
              </a:rPr>
              <a:t> is the </a:t>
            </a:r>
            <a:r>
              <a:rPr lang="en-US" b="1" dirty="0">
                <a:solidFill>
                  <a:srgbClr val="000000"/>
                </a:solidFill>
                <a:latin typeface="Roboto" panose="02000000000000000000" pitchFamily="2" charset="0"/>
                <a:ea typeface="Roboto" panose="02000000000000000000" pitchFamily="2" charset="0"/>
                <a:cs typeface="Roboto" panose="02000000000000000000" pitchFamily="2" charset="0"/>
                <a:sym typeface="Times New Roman"/>
              </a:rPr>
              <a:t>Theoretical Power Curve</a:t>
            </a:r>
            <a:endParaRPr lang="en-US" b="1" dirty="0">
              <a:latin typeface="Roboto" panose="02000000000000000000" pitchFamily="2" charset="0"/>
              <a:ea typeface="Roboto" panose="02000000000000000000" pitchFamily="2" charset="0"/>
              <a:cs typeface="Roboto" panose="02000000000000000000" pitchFamily="2" charset="0"/>
              <a:sym typeface="Times New Roman"/>
            </a:endParaRPr>
          </a:p>
          <a:p>
            <a:pPr indent="-101597" algn="just">
              <a:buClr>
                <a:srgbClr val="000000"/>
              </a:buClr>
              <a:buSzPts val="1200"/>
              <a:buFont typeface="Arial"/>
              <a:buChar char="•"/>
            </a:pPr>
            <a:endParaRPr lang="en-US" dirty="0">
              <a:solidFill>
                <a:srgbClr val="000000"/>
              </a:solidFill>
              <a:latin typeface="Roboto" panose="02000000000000000000" pitchFamily="2" charset="0"/>
              <a:ea typeface="Roboto" panose="02000000000000000000" pitchFamily="2" charset="0"/>
              <a:cs typeface="Roboto" panose="02000000000000000000" pitchFamily="2" charset="0"/>
              <a:sym typeface="Times New Roman"/>
            </a:endParaRPr>
          </a:p>
          <a:p>
            <a:pPr indent="-101597" algn="just">
              <a:buClr>
                <a:srgbClr val="000000"/>
              </a:buClr>
              <a:buSzPts val="1200"/>
              <a:buFont typeface="Arial"/>
              <a:buChar char="•"/>
            </a:pPr>
            <a:r>
              <a:rPr lang="en-US" b="1" dirty="0">
                <a:solidFill>
                  <a:srgbClr val="000000"/>
                </a:solidFill>
                <a:latin typeface="Roboto" panose="02000000000000000000" pitchFamily="2" charset="0"/>
                <a:ea typeface="Roboto" panose="02000000000000000000" pitchFamily="2" charset="0"/>
                <a:cs typeface="Roboto" panose="02000000000000000000" pitchFamily="2" charset="0"/>
                <a:sym typeface="Times New Roman"/>
              </a:rPr>
              <a:t>Median closer to 1, more homogeneous is the series</a:t>
            </a:r>
            <a:endParaRPr lang="en-US" dirty="0">
              <a:latin typeface="Roboto" panose="02000000000000000000" pitchFamily="2" charset="0"/>
              <a:ea typeface="Roboto" panose="02000000000000000000" pitchFamily="2" charset="0"/>
              <a:cs typeface="Roboto" panose="02000000000000000000" pitchFamily="2" charset="0"/>
            </a:endParaRPr>
          </a:p>
          <a:p>
            <a:endParaRPr lang="en-US" dirty="0"/>
          </a:p>
        </p:txBody>
      </p:sp>
      <p:pic>
        <p:nvPicPr>
          <p:cNvPr id="7" name="Google Shape;365;p42">
            <a:extLst>
              <a:ext uri="{FF2B5EF4-FFF2-40B4-BE49-F238E27FC236}">
                <a16:creationId xmlns:a16="http://schemas.microsoft.com/office/drawing/2014/main" id="{DC37AF43-5394-B8A2-C458-92EDD3079144}"/>
              </a:ext>
            </a:extLst>
          </p:cNvPr>
          <p:cNvPicPr preferRelativeResize="0"/>
          <p:nvPr/>
        </p:nvPicPr>
        <p:blipFill rotWithShape="1">
          <a:blip r:embed="rId5">
            <a:alphaModFix/>
          </a:blip>
          <a:srcRect/>
          <a:stretch/>
        </p:blipFill>
        <p:spPr>
          <a:xfrm>
            <a:off x="5808324" y="2318396"/>
            <a:ext cx="4203099" cy="2225169"/>
          </a:xfrm>
          <a:prstGeom prst="rect">
            <a:avLst/>
          </a:prstGeom>
          <a:noFill/>
          <a:ln>
            <a:noFill/>
          </a:ln>
        </p:spPr>
      </p:pic>
      <p:pic>
        <p:nvPicPr>
          <p:cNvPr id="8" name="Google Shape;366;p42">
            <a:extLst>
              <a:ext uri="{FF2B5EF4-FFF2-40B4-BE49-F238E27FC236}">
                <a16:creationId xmlns:a16="http://schemas.microsoft.com/office/drawing/2014/main" id="{832FAC21-42B2-857D-5D63-11EA6956721A}"/>
              </a:ext>
            </a:extLst>
          </p:cNvPr>
          <p:cNvPicPr preferRelativeResize="0"/>
          <p:nvPr/>
        </p:nvPicPr>
        <p:blipFill rotWithShape="1">
          <a:blip r:embed="rId6">
            <a:alphaModFix/>
          </a:blip>
          <a:srcRect/>
          <a:stretch/>
        </p:blipFill>
        <p:spPr>
          <a:xfrm>
            <a:off x="10204772" y="3006062"/>
            <a:ext cx="1872352" cy="797201"/>
          </a:xfrm>
          <a:prstGeom prst="rect">
            <a:avLst/>
          </a:prstGeom>
          <a:noFill/>
          <a:ln>
            <a:noFill/>
          </a:ln>
        </p:spPr>
      </p:pic>
      <p:sp>
        <p:nvSpPr>
          <p:cNvPr id="9" name="TextBox 8">
            <a:extLst>
              <a:ext uri="{FF2B5EF4-FFF2-40B4-BE49-F238E27FC236}">
                <a16:creationId xmlns:a16="http://schemas.microsoft.com/office/drawing/2014/main" id="{ADD22244-F33D-2394-78D0-C6F8ED14C5E7}"/>
              </a:ext>
            </a:extLst>
          </p:cNvPr>
          <p:cNvSpPr txBox="1"/>
          <p:nvPr/>
        </p:nvSpPr>
        <p:spPr>
          <a:xfrm>
            <a:off x="5989832" y="5041023"/>
            <a:ext cx="6202167" cy="1844095"/>
          </a:xfrm>
          <a:prstGeom prst="rect">
            <a:avLst/>
          </a:prstGeom>
          <a:noFill/>
        </p:spPr>
        <p:txBody>
          <a:bodyPr wrap="square" rtlCol="0">
            <a:spAutoFit/>
          </a:bodyPr>
          <a:lstStyle/>
          <a:p>
            <a:pPr marL="0" marR="0" lvl="0" indent="-101597" algn="l" defTabSz="457200" rtl="0" eaLnBrk="1" fontAlgn="auto" latinLnBrk="0" hangingPunct="1">
              <a:lnSpc>
                <a:spcPct val="100000"/>
              </a:lnSpc>
              <a:spcBef>
                <a:spcPts val="0"/>
              </a:spcBef>
              <a:spcAft>
                <a:spcPts val="0"/>
              </a:spcAft>
              <a:buClr>
                <a:srgbClr val="000000"/>
              </a:buClr>
              <a:buSzPts val="1200"/>
              <a:buFont typeface="Arial"/>
              <a:buChar char="•"/>
              <a:tabLst/>
              <a:defRPr/>
            </a:pPr>
            <a:r>
              <a:rPr kumimoji="0" lang="en-US" b="1"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Times New Roman"/>
              </a:rPr>
              <a:t>Yi(t)</a:t>
            </a:r>
            <a:r>
              <a:rPr kumimoji="0" lang="en-US" b="0"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Times New Roman"/>
              </a:rPr>
              <a:t> are the raw </a:t>
            </a:r>
            <a:r>
              <a:rPr kumimoji="0" lang="en-US" b="1"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Times New Roman"/>
              </a:rPr>
              <a:t>daily Power Output</a:t>
            </a:r>
            <a:r>
              <a:rPr kumimoji="0" lang="en-US" b="0"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Times New Roman"/>
              </a:rPr>
              <a:t> from </a:t>
            </a:r>
            <a:r>
              <a:rPr kumimoji="0" lang="en-US" b="1"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Times New Roman"/>
              </a:rPr>
              <a:t>Wind Turbine A</a:t>
            </a:r>
            <a:r>
              <a:rPr kumimoji="0" lang="en-US" b="0"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Times New Roman"/>
              </a:rPr>
              <a:t>, </a:t>
            </a:r>
            <a:r>
              <a:rPr kumimoji="0" lang="en-US" b="1"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Times New Roman"/>
              </a:rPr>
              <a:t>Mt </a:t>
            </a:r>
            <a:r>
              <a:rPr kumimoji="0" lang="en-US" b="0"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Times New Roman"/>
              </a:rPr>
              <a:t>is the </a:t>
            </a:r>
            <a:r>
              <a:rPr kumimoji="0" lang="en-US" b="1"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Times New Roman"/>
              </a:rPr>
              <a:t>Theoretical power Curve </a:t>
            </a:r>
            <a:r>
              <a:rPr kumimoji="0" lang="en-US" b="0"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Times New Roman"/>
              </a:rPr>
              <a:t>and </a:t>
            </a:r>
            <a:r>
              <a:rPr kumimoji="0" lang="en-US" b="1"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Times New Roman"/>
              </a:rPr>
              <a:t>* </a:t>
            </a:r>
            <a:r>
              <a:rPr kumimoji="0" lang="en-US" b="0"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Times New Roman"/>
              </a:rPr>
              <a:t>denoted the </a:t>
            </a:r>
            <a:r>
              <a:rPr kumimoji="0" lang="en-US" b="1"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Times New Roman"/>
              </a:rPr>
              <a:t>smoothing process</a:t>
            </a:r>
            <a:r>
              <a:rPr kumimoji="0" lang="en-US" b="0"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Times New Roman"/>
              </a:rPr>
              <a:t> involving the </a:t>
            </a:r>
            <a:r>
              <a:rPr kumimoji="0" lang="en-US" b="1"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Times New Roman"/>
              </a:rPr>
              <a:t>moving average</a:t>
            </a:r>
            <a:r>
              <a:rPr kumimoji="0" lang="en-US" b="0"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Times New Roman"/>
              </a:rPr>
              <a:t> over </a:t>
            </a:r>
            <a:r>
              <a:rPr kumimoji="0" lang="en-US" b="1"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Times New Roman"/>
              </a:rPr>
              <a:t>L days</a:t>
            </a:r>
            <a:endParaRPr kumimoji="0" lang="en-US" b="0"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endParaRPr>
          </a:p>
          <a:p>
            <a:pPr marL="0" marR="0" lvl="0" indent="0" algn="just" defTabSz="457200" rtl="0" eaLnBrk="1" fontAlgn="auto" latinLnBrk="0" hangingPunct="1">
              <a:lnSpc>
                <a:spcPct val="100000"/>
              </a:lnSpc>
              <a:spcBef>
                <a:spcPts val="747"/>
              </a:spcBef>
              <a:spcAft>
                <a:spcPts val="0"/>
              </a:spcAft>
              <a:buClr>
                <a:srgbClr val="000000"/>
              </a:buClr>
              <a:buSzPts val="1200"/>
              <a:buFontTx/>
              <a:buNone/>
              <a:tabLst/>
              <a:defRPr/>
            </a:pPr>
            <a:endParaRPr kumimoji="0" lang="en-US" b="0"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Times New Roman"/>
            </a:endParaRPr>
          </a:p>
          <a:p>
            <a:pPr marL="0" marR="0" lvl="0" indent="-101597" algn="l" defTabSz="457200" rtl="0" eaLnBrk="1" fontAlgn="auto" latinLnBrk="0" hangingPunct="1">
              <a:lnSpc>
                <a:spcPct val="100000"/>
              </a:lnSpc>
              <a:spcBef>
                <a:spcPts val="0"/>
              </a:spcBef>
              <a:spcAft>
                <a:spcPts val="0"/>
              </a:spcAft>
              <a:buClr>
                <a:srgbClr val="000000"/>
              </a:buClr>
              <a:buSzPts val="1200"/>
              <a:buFont typeface="Arial"/>
              <a:buChar char="•"/>
              <a:tabLst/>
              <a:defRPr/>
            </a:pPr>
            <a:r>
              <a:rPr kumimoji="0" lang="en-US" b="1"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Times New Roman"/>
              </a:rPr>
              <a:t>The closer it remains to 1 , more stable is the series. </a:t>
            </a:r>
            <a:endParaRPr kumimoji="0" lang="en-US" b="0"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835663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A8966E-305C-4679-ED85-CC8B8C33C697}"/>
              </a:ext>
            </a:extLst>
          </p:cNvPr>
          <p:cNvSpPr/>
          <p:nvPr/>
        </p:nvSpPr>
        <p:spPr>
          <a:xfrm>
            <a:off x="4521531" y="2967335"/>
            <a:ext cx="3148939"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p>
        </p:txBody>
      </p:sp>
    </p:spTree>
    <p:extLst>
      <p:ext uri="{BB962C8B-B14F-4D97-AF65-F5344CB8AC3E}">
        <p14:creationId xmlns:p14="http://schemas.microsoft.com/office/powerpoint/2010/main" val="4013619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7C9F-80B8-C991-89FC-606ABED54033}"/>
              </a:ext>
            </a:extLst>
          </p:cNvPr>
          <p:cNvSpPr>
            <a:spLocks noGrp="1"/>
          </p:cNvSpPr>
          <p:nvPr>
            <p:ph type="title"/>
          </p:nvPr>
        </p:nvSpPr>
        <p:spPr>
          <a:xfrm>
            <a:off x="0" y="18255"/>
            <a:ext cx="12192000" cy="1364426"/>
          </a:xfrm>
          <a:blipFill dpi="0" rotWithShape="1">
            <a:blip r:embed="rId5">
              <a:alphaModFix amt="62000"/>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a:effectLst>
            <a:softEdge rad="520700"/>
          </a:effectLst>
        </p:spPr>
        <p:txBody>
          <a:bodyPr/>
          <a:lstStyle/>
          <a:p>
            <a:r>
              <a:rPr lang="en-US" dirty="0"/>
              <a:t>   DATA</a:t>
            </a:r>
          </a:p>
        </p:txBody>
      </p:sp>
      <p:pic>
        <p:nvPicPr>
          <p:cNvPr id="5" name="Picture 4">
            <a:extLst>
              <a:ext uri="{FF2B5EF4-FFF2-40B4-BE49-F238E27FC236}">
                <a16:creationId xmlns:a16="http://schemas.microsoft.com/office/drawing/2014/main" id="{D5C89D30-611C-CAE1-E8B4-D904E98B106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77"/>
          <a:stretch/>
        </p:blipFill>
        <p:spPr>
          <a:xfrm>
            <a:off x="3426691" y="1343818"/>
            <a:ext cx="5521224" cy="5469282"/>
          </a:xfrm>
          <a:prstGeom prst="rect">
            <a:avLst/>
          </a:prstGeom>
        </p:spPr>
      </p:pic>
      <p:sp>
        <p:nvSpPr>
          <p:cNvPr id="9" name="Rectangle 8">
            <a:extLst>
              <a:ext uri="{FF2B5EF4-FFF2-40B4-BE49-F238E27FC236}">
                <a16:creationId xmlns:a16="http://schemas.microsoft.com/office/drawing/2014/main" id="{BAE1F19E-CD40-968A-54FE-6AD6A2EDAAC4}"/>
              </a:ext>
            </a:extLst>
          </p:cNvPr>
          <p:cNvSpPr/>
          <p:nvPr/>
        </p:nvSpPr>
        <p:spPr>
          <a:xfrm>
            <a:off x="5966691" y="1496291"/>
            <a:ext cx="258618" cy="504305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F9674BD-9357-FBF0-8677-7CCE0402B5D4}"/>
              </a:ext>
            </a:extLst>
          </p:cNvPr>
          <p:cNvSpPr txBox="1"/>
          <p:nvPr/>
        </p:nvSpPr>
        <p:spPr>
          <a:xfrm>
            <a:off x="290946" y="3530537"/>
            <a:ext cx="2844800" cy="461665"/>
          </a:xfrm>
          <a:prstGeom prst="rect">
            <a:avLst/>
          </a:prstGeom>
          <a:noFill/>
        </p:spPr>
        <p:txBody>
          <a:bodyPr wrap="square" rtlCol="0">
            <a:spAutoFit/>
          </a:bodyPr>
          <a:lstStyle/>
          <a:p>
            <a:r>
              <a:rPr lang="en-US" sz="2400" dirty="0">
                <a:solidFill>
                  <a:schemeClr val="accent1">
                    <a:lumMod val="75000"/>
                  </a:schemeClr>
                </a:solidFill>
                <a:effectLst>
                  <a:outerShdw blurRad="38100" dist="38100" dir="2700000" algn="tl">
                    <a:srgbClr val="000000">
                      <a:alpha val="43137"/>
                    </a:srgbClr>
                  </a:outerShdw>
                </a:effectLst>
              </a:rPr>
              <a:t>Internal Parameters</a:t>
            </a:r>
          </a:p>
        </p:txBody>
      </p:sp>
      <p:sp>
        <p:nvSpPr>
          <p:cNvPr id="13" name="TextBox 12">
            <a:extLst>
              <a:ext uri="{FF2B5EF4-FFF2-40B4-BE49-F238E27FC236}">
                <a16:creationId xmlns:a16="http://schemas.microsoft.com/office/drawing/2014/main" id="{92E92780-7F05-AB0D-2198-FAED5BCAE1D3}"/>
              </a:ext>
            </a:extLst>
          </p:cNvPr>
          <p:cNvSpPr txBox="1"/>
          <p:nvPr/>
        </p:nvSpPr>
        <p:spPr>
          <a:xfrm>
            <a:off x="9238860" y="3530537"/>
            <a:ext cx="2697018" cy="461665"/>
          </a:xfrm>
          <a:prstGeom prst="rect">
            <a:avLst/>
          </a:prstGeom>
          <a:noFill/>
        </p:spPr>
        <p:txBody>
          <a:bodyPr wrap="square" rtlCol="0">
            <a:spAutoFit/>
          </a:bodyPr>
          <a:lstStyle/>
          <a:p>
            <a:r>
              <a:rPr lang="en-US" sz="2400" dirty="0">
                <a:effectLst>
                  <a:outerShdw blurRad="38100" dist="38100" dir="2700000" algn="tl">
                    <a:srgbClr val="000000">
                      <a:alpha val="43137"/>
                    </a:srgbClr>
                  </a:outerShdw>
                </a:effectLst>
              </a:rPr>
              <a:t>External Parameters</a:t>
            </a:r>
          </a:p>
        </p:txBody>
      </p:sp>
      <p:sp>
        <p:nvSpPr>
          <p:cNvPr id="15" name="TextBox 14">
            <a:extLst>
              <a:ext uri="{FF2B5EF4-FFF2-40B4-BE49-F238E27FC236}">
                <a16:creationId xmlns:a16="http://schemas.microsoft.com/office/drawing/2014/main" id="{A8866D27-56C3-78EA-D98E-040A04325ACA}"/>
              </a:ext>
            </a:extLst>
          </p:cNvPr>
          <p:cNvSpPr txBox="1"/>
          <p:nvPr/>
        </p:nvSpPr>
        <p:spPr>
          <a:xfrm>
            <a:off x="6308436" y="1958107"/>
            <a:ext cx="711200" cy="369332"/>
          </a:xfrm>
          <a:prstGeom prst="rect">
            <a:avLst/>
          </a:prstGeom>
          <a:noFill/>
        </p:spPr>
        <p:txBody>
          <a:bodyPr wrap="square" rtlCol="0">
            <a:spAutoFit/>
          </a:bodyPr>
          <a:lstStyle/>
          <a:p>
            <a:r>
              <a:rPr lang="en-US" dirty="0"/>
              <a:t>Rain</a:t>
            </a:r>
          </a:p>
        </p:txBody>
      </p:sp>
      <p:sp>
        <p:nvSpPr>
          <p:cNvPr id="16" name="TextBox 15">
            <a:extLst>
              <a:ext uri="{FF2B5EF4-FFF2-40B4-BE49-F238E27FC236}">
                <a16:creationId xmlns:a16="http://schemas.microsoft.com/office/drawing/2014/main" id="{207BCFD6-2AF3-984A-F169-87166D76CD69}"/>
              </a:ext>
            </a:extLst>
          </p:cNvPr>
          <p:cNvSpPr txBox="1"/>
          <p:nvPr/>
        </p:nvSpPr>
        <p:spPr>
          <a:xfrm>
            <a:off x="7267957" y="2706202"/>
            <a:ext cx="711200" cy="369332"/>
          </a:xfrm>
          <a:prstGeom prst="rect">
            <a:avLst/>
          </a:prstGeom>
          <a:noFill/>
        </p:spPr>
        <p:txBody>
          <a:bodyPr wrap="square" rtlCol="0">
            <a:spAutoFit/>
          </a:bodyPr>
          <a:lstStyle/>
          <a:p>
            <a:r>
              <a:rPr lang="en-US" dirty="0"/>
              <a:t>Snow</a:t>
            </a:r>
          </a:p>
        </p:txBody>
      </p:sp>
      <p:sp>
        <p:nvSpPr>
          <p:cNvPr id="17" name="TextBox 16">
            <a:extLst>
              <a:ext uri="{FF2B5EF4-FFF2-40B4-BE49-F238E27FC236}">
                <a16:creationId xmlns:a16="http://schemas.microsoft.com/office/drawing/2014/main" id="{55852D39-22D9-D073-0392-E6AE252987E6}"/>
              </a:ext>
            </a:extLst>
          </p:cNvPr>
          <p:cNvSpPr txBox="1"/>
          <p:nvPr/>
        </p:nvSpPr>
        <p:spPr>
          <a:xfrm>
            <a:off x="7230138" y="3807536"/>
            <a:ext cx="1455788" cy="369332"/>
          </a:xfrm>
          <a:prstGeom prst="rect">
            <a:avLst/>
          </a:prstGeom>
          <a:noFill/>
        </p:spPr>
        <p:txBody>
          <a:bodyPr wrap="square" rtlCol="0">
            <a:spAutoFit/>
          </a:bodyPr>
          <a:lstStyle/>
          <a:p>
            <a:r>
              <a:rPr lang="en-US" dirty="0"/>
              <a:t>Temperature</a:t>
            </a:r>
          </a:p>
        </p:txBody>
      </p:sp>
      <p:sp>
        <p:nvSpPr>
          <p:cNvPr id="18" name="TextBox 17">
            <a:extLst>
              <a:ext uri="{FF2B5EF4-FFF2-40B4-BE49-F238E27FC236}">
                <a16:creationId xmlns:a16="http://schemas.microsoft.com/office/drawing/2014/main" id="{30A739F2-072A-49D9-50B0-3BEF3F66921B}"/>
              </a:ext>
            </a:extLst>
          </p:cNvPr>
          <p:cNvSpPr txBox="1"/>
          <p:nvPr/>
        </p:nvSpPr>
        <p:spPr>
          <a:xfrm>
            <a:off x="7230138" y="4856100"/>
            <a:ext cx="991849" cy="646331"/>
          </a:xfrm>
          <a:prstGeom prst="rect">
            <a:avLst/>
          </a:prstGeom>
          <a:noFill/>
        </p:spPr>
        <p:txBody>
          <a:bodyPr wrap="square" rtlCol="0">
            <a:spAutoFit/>
          </a:bodyPr>
          <a:lstStyle/>
          <a:p>
            <a:r>
              <a:rPr lang="en-US" dirty="0"/>
              <a:t>Wind Speed</a:t>
            </a:r>
          </a:p>
        </p:txBody>
      </p:sp>
      <p:sp>
        <p:nvSpPr>
          <p:cNvPr id="19" name="TextBox 18">
            <a:extLst>
              <a:ext uri="{FF2B5EF4-FFF2-40B4-BE49-F238E27FC236}">
                <a16:creationId xmlns:a16="http://schemas.microsoft.com/office/drawing/2014/main" id="{038F630C-3221-00DA-A28B-655D81F61043}"/>
              </a:ext>
            </a:extLst>
          </p:cNvPr>
          <p:cNvSpPr txBox="1"/>
          <p:nvPr/>
        </p:nvSpPr>
        <p:spPr>
          <a:xfrm>
            <a:off x="6225309" y="5539252"/>
            <a:ext cx="1331628" cy="646331"/>
          </a:xfrm>
          <a:prstGeom prst="rect">
            <a:avLst/>
          </a:prstGeom>
          <a:noFill/>
        </p:spPr>
        <p:txBody>
          <a:bodyPr wrap="square" rtlCol="0">
            <a:spAutoFit/>
          </a:bodyPr>
          <a:lstStyle/>
          <a:p>
            <a:r>
              <a:rPr lang="en-US" dirty="0"/>
              <a:t>Wind Direction</a:t>
            </a:r>
          </a:p>
        </p:txBody>
      </p:sp>
      <p:sp>
        <p:nvSpPr>
          <p:cNvPr id="20" name="TextBox 19">
            <a:extLst>
              <a:ext uri="{FF2B5EF4-FFF2-40B4-BE49-F238E27FC236}">
                <a16:creationId xmlns:a16="http://schemas.microsoft.com/office/drawing/2014/main" id="{83A1F471-9169-E657-0113-54A551F7D237}"/>
              </a:ext>
            </a:extLst>
          </p:cNvPr>
          <p:cNvSpPr txBox="1"/>
          <p:nvPr/>
        </p:nvSpPr>
        <p:spPr>
          <a:xfrm>
            <a:off x="5213928" y="1994989"/>
            <a:ext cx="711200" cy="646331"/>
          </a:xfrm>
          <a:prstGeom prst="rect">
            <a:avLst/>
          </a:prstGeom>
          <a:noFill/>
        </p:spPr>
        <p:txBody>
          <a:bodyPr wrap="square" rtlCol="0">
            <a:spAutoFit/>
          </a:bodyPr>
          <a:lstStyle/>
          <a:p>
            <a:r>
              <a:rPr lang="en-US" dirty="0"/>
              <a:t>Pitch</a:t>
            </a:r>
          </a:p>
          <a:p>
            <a:r>
              <a:rPr lang="en-US" dirty="0"/>
              <a:t>Angle</a:t>
            </a:r>
          </a:p>
        </p:txBody>
      </p:sp>
      <p:sp>
        <p:nvSpPr>
          <p:cNvPr id="21" name="TextBox 20">
            <a:extLst>
              <a:ext uri="{FF2B5EF4-FFF2-40B4-BE49-F238E27FC236}">
                <a16:creationId xmlns:a16="http://schemas.microsoft.com/office/drawing/2014/main" id="{69A97EDA-9A19-B1EC-99C5-ADC2A2B660C3}"/>
              </a:ext>
            </a:extLst>
          </p:cNvPr>
          <p:cNvSpPr txBox="1"/>
          <p:nvPr/>
        </p:nvSpPr>
        <p:spPr>
          <a:xfrm>
            <a:off x="4185134" y="2669381"/>
            <a:ext cx="1098066" cy="646331"/>
          </a:xfrm>
          <a:prstGeom prst="rect">
            <a:avLst/>
          </a:prstGeom>
          <a:noFill/>
        </p:spPr>
        <p:txBody>
          <a:bodyPr wrap="square" rtlCol="0">
            <a:spAutoFit/>
          </a:bodyPr>
          <a:lstStyle/>
          <a:p>
            <a:r>
              <a:rPr lang="en-US" dirty="0"/>
              <a:t>Active Power</a:t>
            </a:r>
          </a:p>
        </p:txBody>
      </p:sp>
      <p:sp>
        <p:nvSpPr>
          <p:cNvPr id="22" name="TextBox 21">
            <a:extLst>
              <a:ext uri="{FF2B5EF4-FFF2-40B4-BE49-F238E27FC236}">
                <a16:creationId xmlns:a16="http://schemas.microsoft.com/office/drawing/2014/main" id="{94DB2023-3E78-4CF5-0845-31054EE5DA03}"/>
              </a:ext>
            </a:extLst>
          </p:cNvPr>
          <p:cNvSpPr txBox="1"/>
          <p:nvPr/>
        </p:nvSpPr>
        <p:spPr>
          <a:xfrm>
            <a:off x="4999994" y="5502431"/>
            <a:ext cx="1139068" cy="646331"/>
          </a:xfrm>
          <a:prstGeom prst="rect">
            <a:avLst/>
          </a:prstGeom>
          <a:noFill/>
        </p:spPr>
        <p:txBody>
          <a:bodyPr wrap="square" rtlCol="0">
            <a:spAutoFit/>
          </a:bodyPr>
          <a:lstStyle/>
          <a:p>
            <a:r>
              <a:rPr lang="en-US" dirty="0"/>
              <a:t>Reactive Power</a:t>
            </a:r>
          </a:p>
        </p:txBody>
      </p:sp>
      <p:sp>
        <p:nvSpPr>
          <p:cNvPr id="23" name="TextBox 22">
            <a:extLst>
              <a:ext uri="{FF2B5EF4-FFF2-40B4-BE49-F238E27FC236}">
                <a16:creationId xmlns:a16="http://schemas.microsoft.com/office/drawing/2014/main" id="{4B5F7917-D199-C0AD-62DE-B3B5C135AA34}"/>
              </a:ext>
            </a:extLst>
          </p:cNvPr>
          <p:cNvSpPr txBox="1"/>
          <p:nvPr/>
        </p:nvSpPr>
        <p:spPr>
          <a:xfrm>
            <a:off x="3529135" y="3643717"/>
            <a:ext cx="1954208" cy="646331"/>
          </a:xfrm>
          <a:prstGeom prst="rect">
            <a:avLst/>
          </a:prstGeom>
          <a:noFill/>
        </p:spPr>
        <p:txBody>
          <a:bodyPr wrap="square" rtlCol="0">
            <a:spAutoFit/>
          </a:bodyPr>
          <a:lstStyle/>
          <a:p>
            <a:r>
              <a:rPr lang="en-US" dirty="0"/>
              <a:t>Nacelle Temperature</a:t>
            </a:r>
          </a:p>
        </p:txBody>
      </p:sp>
      <p:sp>
        <p:nvSpPr>
          <p:cNvPr id="24" name="TextBox 23">
            <a:extLst>
              <a:ext uri="{FF2B5EF4-FFF2-40B4-BE49-F238E27FC236}">
                <a16:creationId xmlns:a16="http://schemas.microsoft.com/office/drawing/2014/main" id="{E41E95B4-4FC2-ACCF-5FA1-B97905D94914}"/>
              </a:ext>
            </a:extLst>
          </p:cNvPr>
          <p:cNvSpPr txBox="1"/>
          <p:nvPr/>
        </p:nvSpPr>
        <p:spPr>
          <a:xfrm>
            <a:off x="4049521" y="4828988"/>
            <a:ext cx="1261264" cy="646331"/>
          </a:xfrm>
          <a:prstGeom prst="rect">
            <a:avLst/>
          </a:prstGeom>
          <a:noFill/>
        </p:spPr>
        <p:txBody>
          <a:bodyPr wrap="square" rtlCol="0">
            <a:spAutoFit/>
          </a:bodyPr>
          <a:lstStyle/>
          <a:p>
            <a:r>
              <a:rPr lang="en-US" dirty="0"/>
              <a:t>Nacelle Angle</a:t>
            </a:r>
          </a:p>
        </p:txBody>
      </p:sp>
    </p:spTree>
    <p:extLst>
      <p:ext uri="{BB962C8B-B14F-4D97-AF65-F5344CB8AC3E}">
        <p14:creationId xmlns:p14="http://schemas.microsoft.com/office/powerpoint/2010/main" val="2610365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lum/>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8" name="Circle: Hollow 7">
            <a:extLst>
              <a:ext uri="{FF2B5EF4-FFF2-40B4-BE49-F238E27FC236}">
                <a16:creationId xmlns:a16="http://schemas.microsoft.com/office/drawing/2014/main" id="{E76CB5DA-494B-945C-A3A3-66A0C38BDA83}"/>
              </a:ext>
            </a:extLst>
          </p:cNvPr>
          <p:cNvSpPr/>
          <p:nvPr/>
        </p:nvSpPr>
        <p:spPr>
          <a:xfrm>
            <a:off x="3962400" y="1838036"/>
            <a:ext cx="3703782" cy="3528291"/>
          </a:xfrm>
          <a:prstGeom prst="donut">
            <a:avLst/>
          </a:prstGeom>
          <a:blipFill>
            <a:blip r:embed="rId3">
              <a:alphaModFix amt="29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6979CACB-A9F7-1CDF-F3DF-8E07937AC92D}"/>
              </a:ext>
            </a:extLst>
          </p:cNvPr>
          <p:cNvSpPr txBox="1"/>
          <p:nvPr/>
        </p:nvSpPr>
        <p:spPr>
          <a:xfrm>
            <a:off x="5126182" y="3279015"/>
            <a:ext cx="1320800" cy="646331"/>
          </a:xfrm>
          <a:prstGeom prst="rect">
            <a:avLst/>
          </a:prstGeom>
          <a:noFill/>
        </p:spPr>
        <p:txBody>
          <a:bodyPr wrap="square" rtlCol="0">
            <a:spAutoFit/>
          </a:bodyPr>
          <a:lstStyle/>
          <a:p>
            <a:pPr algn="ctr"/>
            <a:r>
              <a:rPr lang="en-US" b="1" dirty="0">
                <a:solidFill>
                  <a:schemeClr val="accent1">
                    <a:lumMod val="75000"/>
                  </a:schemeClr>
                </a:solidFill>
                <a:effectLst>
                  <a:outerShdw blurRad="38100" dist="38100" dir="2700000" algn="tl">
                    <a:srgbClr val="000000">
                      <a:alpha val="43137"/>
                    </a:srgbClr>
                  </a:outerShdw>
                </a:effectLst>
              </a:rPr>
              <a:t>Data Processing</a:t>
            </a:r>
          </a:p>
        </p:txBody>
      </p:sp>
      <p:sp>
        <p:nvSpPr>
          <p:cNvPr id="10" name="Teardrop 9">
            <a:extLst>
              <a:ext uri="{FF2B5EF4-FFF2-40B4-BE49-F238E27FC236}">
                <a16:creationId xmlns:a16="http://schemas.microsoft.com/office/drawing/2014/main" id="{D851968A-42AB-FE40-03C8-8B34B14437DC}"/>
              </a:ext>
            </a:extLst>
          </p:cNvPr>
          <p:cNvSpPr/>
          <p:nvPr/>
        </p:nvSpPr>
        <p:spPr>
          <a:xfrm>
            <a:off x="332154" y="4060092"/>
            <a:ext cx="3298092" cy="2805723"/>
          </a:xfrm>
          <a:prstGeom prst="teardrop">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400" b="1" u="sng" dirty="0"/>
              <a:t>Feature Engineering</a:t>
            </a:r>
          </a:p>
          <a:p>
            <a:r>
              <a:rPr lang="en-US" sz="1400" dirty="0"/>
              <a:t>- Hour of the day</a:t>
            </a:r>
          </a:p>
          <a:p>
            <a:r>
              <a:rPr lang="en-US" sz="1400" dirty="0"/>
              <a:t>- Day of the week</a:t>
            </a:r>
          </a:p>
          <a:p>
            <a:r>
              <a:rPr lang="en-US" sz="1400" dirty="0"/>
              <a:t>- Month</a:t>
            </a:r>
          </a:p>
          <a:p>
            <a:r>
              <a:rPr lang="en-US" sz="1400" dirty="0"/>
              <a:t>- Season</a:t>
            </a:r>
          </a:p>
          <a:p>
            <a:r>
              <a:rPr lang="en-US" sz="1400" dirty="0"/>
              <a:t>- Year</a:t>
            </a:r>
          </a:p>
          <a:p>
            <a:r>
              <a:rPr lang="en-US" sz="1400" dirty="0"/>
              <a:t>- Period of the day (morning, afternoon, evening, night)</a:t>
            </a:r>
          </a:p>
        </p:txBody>
      </p:sp>
      <p:pic>
        <p:nvPicPr>
          <p:cNvPr id="6" name="Picture 5">
            <a:extLst>
              <a:ext uri="{FF2B5EF4-FFF2-40B4-BE49-F238E27FC236}">
                <a16:creationId xmlns:a16="http://schemas.microsoft.com/office/drawing/2014/main" id="{BD7C55CC-9448-9CC2-5A74-9A08B936F62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704002" y="3789726"/>
            <a:ext cx="1320393" cy="1320393"/>
          </a:xfrm>
          <a:prstGeom prst="rect">
            <a:avLst/>
          </a:prstGeom>
        </p:spPr>
      </p:pic>
      <p:sp>
        <p:nvSpPr>
          <p:cNvPr id="14" name="Teardrop 13">
            <a:extLst>
              <a:ext uri="{FF2B5EF4-FFF2-40B4-BE49-F238E27FC236}">
                <a16:creationId xmlns:a16="http://schemas.microsoft.com/office/drawing/2014/main" id="{EDEF2A72-084B-893E-1065-F0AA5212C916}"/>
              </a:ext>
            </a:extLst>
          </p:cNvPr>
          <p:cNvSpPr/>
          <p:nvPr/>
        </p:nvSpPr>
        <p:spPr>
          <a:xfrm rot="3903754">
            <a:off x="1032677" y="1244655"/>
            <a:ext cx="2541389" cy="2591254"/>
          </a:xfrm>
          <a:prstGeom prst="teardrop">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396FD0B-6937-FDBD-13D3-4B327DE12392}"/>
              </a:ext>
            </a:extLst>
          </p:cNvPr>
          <p:cNvSpPr txBox="1"/>
          <p:nvPr/>
        </p:nvSpPr>
        <p:spPr>
          <a:xfrm>
            <a:off x="1208647" y="2173973"/>
            <a:ext cx="2407139" cy="1015663"/>
          </a:xfrm>
          <a:prstGeom prst="rect">
            <a:avLst/>
          </a:prstGeom>
          <a:noFill/>
        </p:spPr>
        <p:txBody>
          <a:bodyPr wrap="square">
            <a:spAutoFit/>
          </a:bodyPr>
          <a:lstStyle/>
          <a:p>
            <a:r>
              <a:rPr lang="en-US" sz="1400" b="1" u="sng" dirty="0"/>
              <a:t>One hot Encoding</a:t>
            </a:r>
          </a:p>
          <a:p>
            <a:r>
              <a:rPr lang="en-US" sz="1400" dirty="0"/>
              <a:t>- Season</a:t>
            </a:r>
          </a:p>
          <a:p>
            <a:r>
              <a:rPr lang="en-US" sz="1400" dirty="0"/>
              <a:t>- Period of the day (morning, afternoon, evening, night</a:t>
            </a:r>
            <a:r>
              <a:rPr lang="en-US" dirty="0"/>
              <a:t>)</a:t>
            </a:r>
          </a:p>
        </p:txBody>
      </p:sp>
      <p:sp>
        <p:nvSpPr>
          <p:cNvPr id="17" name="Teardrop 16">
            <a:extLst>
              <a:ext uri="{FF2B5EF4-FFF2-40B4-BE49-F238E27FC236}">
                <a16:creationId xmlns:a16="http://schemas.microsoft.com/office/drawing/2014/main" id="{8C06DA5D-15ED-6CFB-B210-B69322C126AC}"/>
              </a:ext>
            </a:extLst>
          </p:cNvPr>
          <p:cNvSpPr/>
          <p:nvPr/>
        </p:nvSpPr>
        <p:spPr>
          <a:xfrm rot="5672505">
            <a:off x="3191139" y="68066"/>
            <a:ext cx="1886707" cy="1839756"/>
          </a:xfrm>
          <a:prstGeom prst="teardrop">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02C622F-4159-ED4B-E8C5-9392F51756E5}"/>
              </a:ext>
            </a:extLst>
          </p:cNvPr>
          <p:cNvPicPr>
            <a:picLocks noChangeAspect="1"/>
          </p:cNvPicPr>
          <p:nvPr/>
        </p:nvPicPr>
        <p:blipFill>
          <a:blip r:embed="rId7"/>
          <a:stretch>
            <a:fillRect/>
          </a:stretch>
        </p:blipFill>
        <p:spPr>
          <a:xfrm>
            <a:off x="3425424" y="800456"/>
            <a:ext cx="1335607" cy="498474"/>
          </a:xfrm>
          <a:prstGeom prst="rect">
            <a:avLst/>
          </a:prstGeom>
        </p:spPr>
      </p:pic>
      <p:sp>
        <p:nvSpPr>
          <p:cNvPr id="20" name="Teardrop 19">
            <a:extLst>
              <a:ext uri="{FF2B5EF4-FFF2-40B4-BE49-F238E27FC236}">
                <a16:creationId xmlns:a16="http://schemas.microsoft.com/office/drawing/2014/main" id="{4AECDE30-8AB0-BD12-0C69-A3ED03797366}"/>
              </a:ext>
            </a:extLst>
          </p:cNvPr>
          <p:cNvSpPr/>
          <p:nvPr/>
        </p:nvSpPr>
        <p:spPr>
          <a:xfrm rot="12182660">
            <a:off x="7916601" y="581592"/>
            <a:ext cx="2942586" cy="2796242"/>
          </a:xfrm>
          <a:prstGeom prst="teardrop">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40F577E-2961-C661-59D6-63AA55C1367F}"/>
              </a:ext>
            </a:extLst>
          </p:cNvPr>
          <p:cNvSpPr txBox="1"/>
          <p:nvPr/>
        </p:nvSpPr>
        <p:spPr>
          <a:xfrm>
            <a:off x="7916882" y="1662751"/>
            <a:ext cx="3320665"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latin typeface="Calibri" panose="020F0502020204030204"/>
                <a:ea typeface="+mn-ea"/>
                <a:cs typeface="+mn-cs"/>
              </a:rPr>
              <a:t>Train-Test Split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train_test_split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wt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train_size</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0.8,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test_size</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0.2,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random_state</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100)</a:t>
            </a:r>
          </a:p>
        </p:txBody>
      </p:sp>
      <p:sp>
        <p:nvSpPr>
          <p:cNvPr id="25" name="Teardrop 24">
            <a:extLst>
              <a:ext uri="{FF2B5EF4-FFF2-40B4-BE49-F238E27FC236}">
                <a16:creationId xmlns:a16="http://schemas.microsoft.com/office/drawing/2014/main" id="{221BF8FC-F9BB-3B08-4F7C-0EB0BACC7152}"/>
              </a:ext>
            </a:extLst>
          </p:cNvPr>
          <p:cNvSpPr/>
          <p:nvPr/>
        </p:nvSpPr>
        <p:spPr>
          <a:xfrm rot="15161588">
            <a:off x="7975622" y="3719074"/>
            <a:ext cx="3024754" cy="3185651"/>
          </a:xfrm>
          <a:prstGeom prst="teardrop">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328F0A1-5040-5A3E-E438-B6BE92BA91C3}"/>
              </a:ext>
            </a:extLst>
          </p:cNvPr>
          <p:cNvSpPr txBox="1"/>
          <p:nvPr/>
        </p:nvSpPr>
        <p:spPr>
          <a:xfrm>
            <a:off x="8052569" y="4705807"/>
            <a:ext cx="2941758"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latin typeface="Calibri" panose="020F0502020204030204"/>
                <a:ea typeface="+mn-ea"/>
                <a:cs typeface="+mn-cs"/>
              </a:rPr>
              <a:t>Feature Selection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Recursive Feature Elimination (RFE)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Correlation Matrix</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Feature Importance from tree-based models</a:t>
            </a:r>
            <a:endParaRPr lang="en-US" sz="1400" dirty="0"/>
          </a:p>
        </p:txBody>
      </p:sp>
    </p:spTree>
    <p:extLst>
      <p:ext uri="{BB962C8B-B14F-4D97-AF65-F5344CB8AC3E}">
        <p14:creationId xmlns:p14="http://schemas.microsoft.com/office/powerpoint/2010/main" val="1735831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C8710B5-4144-ECDB-4668-9D51C49A6AEA}"/>
              </a:ext>
            </a:extLst>
          </p:cNvPr>
          <p:cNvGraphicFramePr/>
          <p:nvPr>
            <p:extLst>
              <p:ext uri="{D42A27DB-BD31-4B8C-83A1-F6EECF244321}">
                <p14:modId xmlns:p14="http://schemas.microsoft.com/office/powerpoint/2010/main" val="1561742073"/>
              </p:ext>
            </p:extLst>
          </p:nvPr>
        </p:nvGraphicFramePr>
        <p:xfrm>
          <a:off x="3463636" y="120073"/>
          <a:ext cx="8543637" cy="665018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Rectangle: Rounded Corners 5">
            <a:extLst>
              <a:ext uri="{FF2B5EF4-FFF2-40B4-BE49-F238E27FC236}">
                <a16:creationId xmlns:a16="http://schemas.microsoft.com/office/drawing/2014/main" id="{9568F397-B2E7-4FF8-1B3C-A3CC99913D92}"/>
              </a:ext>
            </a:extLst>
          </p:cNvPr>
          <p:cNvSpPr/>
          <p:nvPr/>
        </p:nvSpPr>
        <p:spPr>
          <a:xfrm>
            <a:off x="669637" y="1027545"/>
            <a:ext cx="2724727" cy="4802909"/>
          </a:xfrm>
          <a:prstGeom prst="roundRect">
            <a:avLst/>
          </a:prstGeom>
          <a:blipFill dpi="0" rotWithShape="1">
            <a:blip r:embed="rId10">
              <a:alphaModFix amt="1200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a:stretch>
              <a:fillRect/>
            </a:stretch>
          </a:blipFill>
          <a:ln>
            <a:solidFill>
              <a:schemeClr val="accent2">
                <a:lumMod val="60000"/>
                <a:lumOff val="4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Exploratory Data Analysis:</a:t>
            </a:r>
            <a:endParaRPr 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32374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8EF87-F635-3B00-0AE2-430F702D76DA}"/>
              </a:ext>
            </a:extLst>
          </p:cNvPr>
          <p:cNvSpPr>
            <a:spLocks noGrp="1"/>
          </p:cNvSpPr>
          <p:nvPr>
            <p:ph type="title" idx="4294967295"/>
          </p:nvPr>
        </p:nvSpPr>
        <p:spPr>
          <a:xfrm>
            <a:off x="838200" y="365125"/>
            <a:ext cx="10515600" cy="1325563"/>
          </a:xfrm>
        </p:spPr>
        <p:txBody>
          <a:bodyPr/>
          <a:lstStyle/>
          <a:p>
            <a:r>
              <a:rPr lang="en-US" b="1" dirty="0"/>
              <a:t>Data Visualization</a:t>
            </a:r>
          </a:p>
        </p:txBody>
      </p:sp>
      <p:pic>
        <p:nvPicPr>
          <p:cNvPr id="6" name="Content Placeholder 5">
            <a:extLst>
              <a:ext uri="{FF2B5EF4-FFF2-40B4-BE49-F238E27FC236}">
                <a16:creationId xmlns:a16="http://schemas.microsoft.com/office/drawing/2014/main" id="{51D66A33-AEEA-5DAF-9120-4D04A17392B7}"/>
              </a:ext>
            </a:extLst>
          </p:cNvPr>
          <p:cNvPicPr>
            <a:picLocks noGrp="1" noChangeAspect="1"/>
          </p:cNvPicPr>
          <p:nvPr>
            <p:ph sz="half" idx="1"/>
          </p:nvPr>
        </p:nvPicPr>
        <p:blipFill rotWithShape="1">
          <a:blip r:embed="rId3"/>
          <a:srcRect l="50206" b="49480"/>
          <a:stretch/>
        </p:blipFill>
        <p:spPr>
          <a:xfrm>
            <a:off x="-101600" y="1768242"/>
            <a:ext cx="6711525" cy="4252413"/>
          </a:xfrm>
        </p:spPr>
      </p:pic>
      <p:pic>
        <p:nvPicPr>
          <p:cNvPr id="12" name="Picture 11">
            <a:extLst>
              <a:ext uri="{FF2B5EF4-FFF2-40B4-BE49-F238E27FC236}">
                <a16:creationId xmlns:a16="http://schemas.microsoft.com/office/drawing/2014/main" id="{0BB9C4D1-77C2-1B2F-44E7-EA79DC2F16C8}"/>
              </a:ext>
            </a:extLst>
          </p:cNvPr>
          <p:cNvPicPr>
            <a:picLocks noChangeAspect="1"/>
          </p:cNvPicPr>
          <p:nvPr/>
        </p:nvPicPr>
        <p:blipFill>
          <a:blip r:embed="rId4"/>
          <a:stretch>
            <a:fillRect/>
          </a:stretch>
        </p:blipFill>
        <p:spPr>
          <a:xfrm>
            <a:off x="6609925" y="1768242"/>
            <a:ext cx="5582075" cy="4252413"/>
          </a:xfrm>
          <a:prstGeom prst="rect">
            <a:avLst/>
          </a:prstGeom>
        </p:spPr>
      </p:pic>
    </p:spTree>
    <p:extLst>
      <p:ext uri="{BB962C8B-B14F-4D97-AF65-F5344CB8AC3E}">
        <p14:creationId xmlns:p14="http://schemas.microsoft.com/office/powerpoint/2010/main" val="3961522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B06C7A-C407-AE01-7184-B65EAA698846}"/>
              </a:ext>
            </a:extLst>
          </p:cNvPr>
          <p:cNvSpPr/>
          <p:nvPr/>
        </p:nvSpPr>
        <p:spPr>
          <a:xfrm>
            <a:off x="1496291" y="2419927"/>
            <a:ext cx="8961422" cy="2308324"/>
          </a:xfrm>
          <a:prstGeom prst="rect">
            <a:avLst/>
          </a:prstGeom>
          <a:noFill/>
        </p:spPr>
        <p:txBody>
          <a:bodyPr wrap="square" lIns="91440" tIns="45720" rIns="91440" bIns="45720">
            <a:spAutoFit/>
          </a:bodyPr>
          <a:lstStyle/>
          <a:p>
            <a:pPr algn="ct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rPr>
              <a:t>Identified Business Problem I</a:t>
            </a:r>
            <a:endParaRPr lang="en-US" sz="7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754346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FA5D70D-3C93-47F3-5584-C6D935DF3DF1}"/>
              </a:ext>
            </a:extLst>
          </p:cNvPr>
          <p:cNvSpPr/>
          <p:nvPr/>
        </p:nvSpPr>
        <p:spPr>
          <a:xfrm>
            <a:off x="333955" y="477078"/>
            <a:ext cx="3124862" cy="6146359"/>
          </a:xfrm>
          <a:prstGeom prst="roundRect">
            <a:avLst/>
          </a:prstGeom>
          <a:ln w="57150"/>
        </p:spPr>
        <p:style>
          <a:lnRef idx="2">
            <a:schemeClr val="accent5"/>
          </a:lnRef>
          <a:fillRef idx="1">
            <a:schemeClr val="lt1"/>
          </a:fillRef>
          <a:effectRef idx="0">
            <a:schemeClr val="accent5"/>
          </a:effectRef>
          <a:fontRef idx="minor">
            <a:schemeClr val="dk1"/>
          </a:fontRef>
        </p:style>
        <p:txBody>
          <a:bodyPr rtlCol="0" anchor="ctr"/>
          <a:lstStyle/>
          <a:p>
            <a:pPr algn="just"/>
            <a:r>
              <a:rPr lang="en-US" sz="1600" dirty="0"/>
              <a:t>The objective is to forecast </a:t>
            </a:r>
            <a:r>
              <a:rPr lang="en-US" sz="1600" b="1" dirty="0">
                <a:solidFill>
                  <a:srgbClr val="FF0000"/>
                </a:solidFill>
              </a:rPr>
              <a:t>power output (P)</a:t>
            </a:r>
            <a:r>
              <a:rPr lang="en-US" sz="1600" dirty="0"/>
              <a:t> from a wind turbine based on,  </a:t>
            </a:r>
            <a:r>
              <a:rPr lang="en-US" sz="1600" b="1" dirty="0"/>
              <a:t>environmental factors</a:t>
            </a:r>
            <a:r>
              <a:rPr lang="en-US" sz="1600" dirty="0"/>
              <a:t> such as </a:t>
            </a:r>
            <a:r>
              <a:rPr lang="en-US" sz="1600" b="1" dirty="0">
                <a:solidFill>
                  <a:schemeClr val="accent5">
                    <a:lumMod val="75000"/>
                  </a:schemeClr>
                </a:solidFill>
              </a:rPr>
              <a:t>wind speed, wind direction, outdoor temperature, pressure, humidity, rain, snow, season, and time of day</a:t>
            </a:r>
            <a:r>
              <a:rPr lang="en-US" sz="2000" b="1" dirty="0">
                <a:solidFill>
                  <a:schemeClr val="accent5">
                    <a:lumMod val="75000"/>
                  </a:schemeClr>
                </a:solidFill>
              </a:rPr>
              <a:t>.</a:t>
            </a:r>
          </a:p>
        </p:txBody>
      </p:sp>
      <p:sp>
        <p:nvSpPr>
          <p:cNvPr id="3" name="Rectangle: Rounded Corners 2">
            <a:extLst>
              <a:ext uri="{FF2B5EF4-FFF2-40B4-BE49-F238E27FC236}">
                <a16:creationId xmlns:a16="http://schemas.microsoft.com/office/drawing/2014/main" id="{730AA047-B84F-7E26-F5C3-0FA6395B0703}"/>
              </a:ext>
            </a:extLst>
          </p:cNvPr>
          <p:cNvSpPr/>
          <p:nvPr/>
        </p:nvSpPr>
        <p:spPr>
          <a:xfrm>
            <a:off x="8303807" y="489938"/>
            <a:ext cx="3285214" cy="6146358"/>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t>The trained model will then be used to </a:t>
            </a:r>
            <a:r>
              <a:rPr lang="en-US" sz="1600" dirty="0">
                <a:solidFill>
                  <a:schemeClr val="accent6">
                    <a:lumMod val="75000"/>
                  </a:schemeClr>
                </a:solidFill>
              </a:rPr>
              <a:t>forecast the power output</a:t>
            </a:r>
            <a:r>
              <a:rPr lang="en-US" sz="1600" dirty="0"/>
              <a:t> based on the current environmental conditions. This forecasting capability will aid in </a:t>
            </a:r>
            <a:r>
              <a:rPr lang="en-US" sz="1600" dirty="0">
                <a:solidFill>
                  <a:schemeClr val="accent6">
                    <a:lumMod val="75000"/>
                  </a:schemeClr>
                </a:solidFill>
              </a:rPr>
              <a:t>optimizing </a:t>
            </a:r>
            <a:r>
              <a:rPr lang="en-US" sz="1600" b="1" dirty="0">
                <a:solidFill>
                  <a:schemeClr val="accent6">
                    <a:lumMod val="75000"/>
                  </a:schemeClr>
                </a:solidFill>
              </a:rPr>
              <a:t>wind turbine operations, scheduling maintenance, and ensuring efficient energy generation.</a:t>
            </a:r>
          </a:p>
        </p:txBody>
      </p:sp>
      <p:sp>
        <p:nvSpPr>
          <p:cNvPr id="4" name="Rectangle: Rounded Corners 3">
            <a:extLst>
              <a:ext uri="{FF2B5EF4-FFF2-40B4-BE49-F238E27FC236}">
                <a16:creationId xmlns:a16="http://schemas.microsoft.com/office/drawing/2014/main" id="{820DAF6B-6018-C2FD-FEE4-E6E0293743BF}"/>
              </a:ext>
            </a:extLst>
          </p:cNvPr>
          <p:cNvSpPr/>
          <p:nvPr/>
        </p:nvSpPr>
        <p:spPr>
          <a:xfrm>
            <a:off x="4268854" y="477077"/>
            <a:ext cx="3224916" cy="6146359"/>
          </a:xfrm>
          <a:prstGeom prst="roundRect">
            <a:avLst/>
          </a:prstGeom>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just"/>
            <a:r>
              <a:rPr lang="en-US" sz="1600" dirty="0"/>
              <a:t>A </a:t>
            </a:r>
            <a:r>
              <a:rPr lang="en-US" sz="1600" b="1" dirty="0">
                <a:solidFill>
                  <a:schemeClr val="accent2"/>
                </a:solidFill>
              </a:rPr>
              <a:t>predictive model </a:t>
            </a:r>
            <a:r>
              <a:rPr lang="en-US" sz="1600" dirty="0"/>
              <a:t>is developed using machine learning techniques, incorporating the mentioned features. </a:t>
            </a:r>
            <a:r>
              <a:rPr lang="en-US" sz="1600" dirty="0">
                <a:ea typeface="Roboto" panose="02000000000000000000" pitchFamily="2" charset="0"/>
                <a:cs typeface="Roboto" panose="02000000000000000000" pitchFamily="2" charset="0"/>
              </a:rPr>
              <a:t>Various regression algorithms such as </a:t>
            </a:r>
            <a:r>
              <a:rPr lang="en-US" sz="1600" dirty="0">
                <a:solidFill>
                  <a:schemeClr val="accent2"/>
                </a:solidFill>
                <a:ea typeface="Roboto" panose="02000000000000000000" pitchFamily="2" charset="0"/>
                <a:cs typeface="Roboto" panose="02000000000000000000" pitchFamily="2" charset="0"/>
              </a:rPr>
              <a:t>linear regression, decision trees, or ensemble methods like random forest</a:t>
            </a:r>
            <a:r>
              <a:rPr lang="en-US" sz="1600" dirty="0">
                <a:ea typeface="Roboto" panose="02000000000000000000" pitchFamily="2" charset="0"/>
                <a:cs typeface="Roboto" panose="02000000000000000000" pitchFamily="2" charset="0"/>
              </a:rPr>
              <a:t> is evaluated to find the most accurate model. </a:t>
            </a:r>
            <a:endParaRPr lang="en-US" sz="1600" dirty="0"/>
          </a:p>
        </p:txBody>
      </p:sp>
      <p:sp>
        <p:nvSpPr>
          <p:cNvPr id="6" name="Rectangle: Rounded Corners 5">
            <a:extLst>
              <a:ext uri="{FF2B5EF4-FFF2-40B4-BE49-F238E27FC236}">
                <a16:creationId xmlns:a16="http://schemas.microsoft.com/office/drawing/2014/main" id="{7F86A01E-2C2B-BFF1-45C7-8303B5ADE53B}"/>
              </a:ext>
            </a:extLst>
          </p:cNvPr>
          <p:cNvSpPr/>
          <p:nvPr/>
        </p:nvSpPr>
        <p:spPr>
          <a:xfrm>
            <a:off x="353250" y="489937"/>
            <a:ext cx="3105566" cy="1693467"/>
          </a:xfrm>
          <a:prstGeom prst="roundRect">
            <a:avLst>
              <a:gd name="adj" fmla="val 23059"/>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Problem Statement</a:t>
            </a:r>
          </a:p>
        </p:txBody>
      </p:sp>
      <p:sp>
        <p:nvSpPr>
          <p:cNvPr id="8" name="Rectangle: Rounded Corners 7">
            <a:extLst>
              <a:ext uri="{FF2B5EF4-FFF2-40B4-BE49-F238E27FC236}">
                <a16:creationId xmlns:a16="http://schemas.microsoft.com/office/drawing/2014/main" id="{6BC49D52-BDAA-F93B-4FED-425436E0CE8A}"/>
              </a:ext>
            </a:extLst>
          </p:cNvPr>
          <p:cNvSpPr/>
          <p:nvPr/>
        </p:nvSpPr>
        <p:spPr>
          <a:xfrm>
            <a:off x="4268852" y="489937"/>
            <a:ext cx="3224915" cy="1532827"/>
          </a:xfrm>
          <a:prstGeom prst="roundRect">
            <a:avLst>
              <a:gd name="adj" fmla="val 31108"/>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Resolution</a:t>
            </a:r>
          </a:p>
        </p:txBody>
      </p:sp>
      <p:sp>
        <p:nvSpPr>
          <p:cNvPr id="9" name="Rectangle: Rounded Corners 8">
            <a:extLst>
              <a:ext uri="{FF2B5EF4-FFF2-40B4-BE49-F238E27FC236}">
                <a16:creationId xmlns:a16="http://schemas.microsoft.com/office/drawing/2014/main" id="{FDB2A392-6703-0F1F-029A-F628397A707B}"/>
              </a:ext>
            </a:extLst>
          </p:cNvPr>
          <p:cNvSpPr/>
          <p:nvPr/>
        </p:nvSpPr>
        <p:spPr>
          <a:xfrm>
            <a:off x="8303807" y="489937"/>
            <a:ext cx="3285214" cy="1680607"/>
          </a:xfrm>
          <a:prstGeom prst="roundRect">
            <a:avLst>
              <a:gd name="adj" fmla="val 36028"/>
            </a:avLst>
          </a:prstGeom>
          <a:solidFill>
            <a:schemeClr val="accent6"/>
          </a:solidFill>
          <a:ln cap="rnd">
            <a:solidFill>
              <a:schemeClr val="accent6"/>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Outcome</a:t>
            </a:r>
          </a:p>
        </p:txBody>
      </p:sp>
      <p:pic>
        <p:nvPicPr>
          <p:cNvPr id="13" name="Picture 12">
            <a:extLst>
              <a:ext uri="{FF2B5EF4-FFF2-40B4-BE49-F238E27FC236}">
                <a16:creationId xmlns:a16="http://schemas.microsoft.com/office/drawing/2014/main" id="{308285EC-4581-80CC-D1B8-8CAD0D225D3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200646" y="5305724"/>
            <a:ext cx="1335819" cy="1373371"/>
          </a:xfrm>
          <a:prstGeom prst="rect">
            <a:avLst/>
          </a:prstGeom>
        </p:spPr>
      </p:pic>
      <p:pic>
        <p:nvPicPr>
          <p:cNvPr id="16" name="Picture 15">
            <a:extLst>
              <a:ext uri="{FF2B5EF4-FFF2-40B4-BE49-F238E27FC236}">
                <a16:creationId xmlns:a16="http://schemas.microsoft.com/office/drawing/2014/main" id="{794ED00B-611A-5841-0BBC-20085C9ACFA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274031" y="5421733"/>
            <a:ext cx="1214563" cy="1214563"/>
          </a:xfrm>
          <a:prstGeom prst="rect">
            <a:avLst/>
          </a:prstGeom>
        </p:spPr>
      </p:pic>
      <p:pic>
        <p:nvPicPr>
          <p:cNvPr id="18" name="Picture 17">
            <a:extLst>
              <a:ext uri="{FF2B5EF4-FFF2-40B4-BE49-F238E27FC236}">
                <a16:creationId xmlns:a16="http://schemas.microsoft.com/office/drawing/2014/main" id="{96D6D014-89E6-0009-4C28-517E842CF2CD}"/>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372600" y="5389993"/>
            <a:ext cx="1233443" cy="1233443"/>
          </a:xfrm>
          <a:prstGeom prst="rect">
            <a:avLst/>
          </a:prstGeom>
        </p:spPr>
      </p:pic>
      <p:sp>
        <p:nvSpPr>
          <p:cNvPr id="21" name="Rectangle 20">
            <a:extLst>
              <a:ext uri="{FF2B5EF4-FFF2-40B4-BE49-F238E27FC236}">
                <a16:creationId xmlns:a16="http://schemas.microsoft.com/office/drawing/2014/main" id="{261725D5-7FA3-FF3A-94B1-598581E0543B}"/>
              </a:ext>
            </a:extLst>
          </p:cNvPr>
          <p:cNvSpPr/>
          <p:nvPr/>
        </p:nvSpPr>
        <p:spPr>
          <a:xfrm>
            <a:off x="8333956" y="1537645"/>
            <a:ext cx="3224916" cy="6328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E0EA703-3882-74B0-085B-CDAFFE57F32E}"/>
              </a:ext>
            </a:extLst>
          </p:cNvPr>
          <p:cNvSpPr/>
          <p:nvPr/>
        </p:nvSpPr>
        <p:spPr>
          <a:xfrm>
            <a:off x="4291860" y="1550505"/>
            <a:ext cx="3178897" cy="6328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0192B2-A420-FCF6-F305-BE68A14418F4}"/>
              </a:ext>
            </a:extLst>
          </p:cNvPr>
          <p:cNvSpPr/>
          <p:nvPr/>
        </p:nvSpPr>
        <p:spPr>
          <a:xfrm>
            <a:off x="363178" y="1643061"/>
            <a:ext cx="3066415" cy="6328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4058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1242F32B-3111-2BF4-AD82-19716A5CAD8F}"/>
              </a:ext>
            </a:extLst>
          </p:cNvPr>
          <p:cNvGraphicFramePr/>
          <p:nvPr>
            <p:extLst>
              <p:ext uri="{D42A27DB-BD31-4B8C-83A1-F6EECF244321}">
                <p14:modId xmlns:p14="http://schemas.microsoft.com/office/powerpoint/2010/main" val="2835551447"/>
              </p:ext>
            </p:extLst>
          </p:nvPr>
        </p:nvGraphicFramePr>
        <p:xfrm>
          <a:off x="277091" y="1422401"/>
          <a:ext cx="11804072" cy="57965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4">
            <a:extLst>
              <a:ext uri="{FF2B5EF4-FFF2-40B4-BE49-F238E27FC236}">
                <a16:creationId xmlns:a16="http://schemas.microsoft.com/office/drawing/2014/main" id="{FC2BBBD4-AE6D-C531-536E-3149E6D0715A}"/>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03828" y="3639126"/>
            <a:ext cx="1519612" cy="1039091"/>
          </a:xfrm>
          <a:prstGeom prst="rect">
            <a:avLst/>
          </a:prstGeom>
        </p:spPr>
      </p:pic>
      <p:pic>
        <p:nvPicPr>
          <p:cNvPr id="8" name="Picture 7">
            <a:extLst>
              <a:ext uri="{FF2B5EF4-FFF2-40B4-BE49-F238E27FC236}">
                <a16:creationId xmlns:a16="http://schemas.microsoft.com/office/drawing/2014/main" id="{54E05273-3C96-BF78-5EC3-A98DC88DC294}"/>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2230005" y="3074414"/>
            <a:ext cx="1543034" cy="971113"/>
          </a:xfrm>
          <a:prstGeom prst="rect">
            <a:avLst/>
          </a:prstGeom>
        </p:spPr>
      </p:pic>
      <p:pic>
        <p:nvPicPr>
          <p:cNvPr id="11" name="Picture 10">
            <a:extLst>
              <a:ext uri="{FF2B5EF4-FFF2-40B4-BE49-F238E27FC236}">
                <a16:creationId xmlns:a16="http://schemas.microsoft.com/office/drawing/2014/main" id="{41556BF9-AA63-FAF9-C631-46B62382ADA7}"/>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189557" y="2759891"/>
            <a:ext cx="1536396" cy="877940"/>
          </a:xfrm>
          <a:prstGeom prst="rect">
            <a:avLst/>
          </a:prstGeom>
        </p:spPr>
      </p:pic>
      <p:pic>
        <p:nvPicPr>
          <p:cNvPr id="14" name="Picture 13">
            <a:extLst>
              <a:ext uri="{FF2B5EF4-FFF2-40B4-BE49-F238E27FC236}">
                <a16:creationId xmlns:a16="http://schemas.microsoft.com/office/drawing/2014/main" id="{AEBFAA69-E157-4770-4D37-1117979435C7}"/>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6142471" y="2199463"/>
            <a:ext cx="1771983" cy="999398"/>
          </a:xfrm>
          <a:prstGeom prst="rect">
            <a:avLst/>
          </a:prstGeom>
        </p:spPr>
      </p:pic>
      <p:pic>
        <p:nvPicPr>
          <p:cNvPr id="17" name="Picture 16">
            <a:extLst>
              <a:ext uri="{FF2B5EF4-FFF2-40B4-BE49-F238E27FC236}">
                <a16:creationId xmlns:a16="http://schemas.microsoft.com/office/drawing/2014/main" id="{23DE9AD3-F0E3-A135-9E7D-F1BA23361854}"/>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8330972" y="1634837"/>
            <a:ext cx="1387764" cy="985312"/>
          </a:xfrm>
          <a:prstGeom prst="rect">
            <a:avLst/>
          </a:prstGeom>
        </p:spPr>
      </p:pic>
      <p:pic>
        <p:nvPicPr>
          <p:cNvPr id="20" name="Picture 19">
            <a:extLst>
              <a:ext uri="{FF2B5EF4-FFF2-40B4-BE49-F238E27FC236}">
                <a16:creationId xmlns:a16="http://schemas.microsoft.com/office/drawing/2014/main" id="{FF94C5BC-BE17-3500-F177-53781A1C99A3}"/>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10458134" y="1321522"/>
            <a:ext cx="1318230" cy="877941"/>
          </a:xfrm>
          <a:prstGeom prst="rect">
            <a:avLst/>
          </a:prstGeom>
        </p:spPr>
      </p:pic>
      <p:sp>
        <p:nvSpPr>
          <p:cNvPr id="22" name="Rectangle 21">
            <a:extLst>
              <a:ext uri="{FF2B5EF4-FFF2-40B4-BE49-F238E27FC236}">
                <a16:creationId xmlns:a16="http://schemas.microsoft.com/office/drawing/2014/main" id="{8D13061D-CB68-4DEC-4962-2D0D5D93B153}"/>
              </a:ext>
            </a:extLst>
          </p:cNvPr>
          <p:cNvSpPr/>
          <p:nvPr/>
        </p:nvSpPr>
        <p:spPr>
          <a:xfrm>
            <a:off x="277091" y="212436"/>
            <a:ext cx="11499273" cy="9882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Machine Learning Models</a:t>
            </a:r>
          </a:p>
        </p:txBody>
      </p:sp>
      <p:sp>
        <p:nvSpPr>
          <p:cNvPr id="23" name="Arrow: Right 22">
            <a:extLst>
              <a:ext uri="{FF2B5EF4-FFF2-40B4-BE49-F238E27FC236}">
                <a16:creationId xmlns:a16="http://schemas.microsoft.com/office/drawing/2014/main" id="{C1A32190-8D3A-06A2-32FD-BAFB1679703A}"/>
              </a:ext>
            </a:extLst>
          </p:cNvPr>
          <p:cNvSpPr/>
          <p:nvPr/>
        </p:nvSpPr>
        <p:spPr>
          <a:xfrm>
            <a:off x="7831015" y="4808948"/>
            <a:ext cx="1156677" cy="4142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49972F9-B316-8E79-F3BB-1427C193B819}"/>
              </a:ext>
            </a:extLst>
          </p:cNvPr>
          <p:cNvSpPr txBox="1"/>
          <p:nvPr/>
        </p:nvSpPr>
        <p:spPr>
          <a:xfrm>
            <a:off x="6336812" y="4789268"/>
            <a:ext cx="1577642" cy="646331"/>
          </a:xfrm>
          <a:prstGeom prst="rect">
            <a:avLst/>
          </a:prstGeom>
          <a:noFill/>
        </p:spPr>
        <p:txBody>
          <a:bodyPr wrap="square" rtlCol="0">
            <a:spAutoFit/>
          </a:bodyPr>
          <a:lstStyle/>
          <a:p>
            <a:r>
              <a:rPr lang="en-US" dirty="0"/>
              <a:t>Predictor Variables</a:t>
            </a:r>
          </a:p>
        </p:txBody>
      </p:sp>
      <p:sp>
        <p:nvSpPr>
          <p:cNvPr id="25" name="TextBox 24">
            <a:extLst>
              <a:ext uri="{FF2B5EF4-FFF2-40B4-BE49-F238E27FC236}">
                <a16:creationId xmlns:a16="http://schemas.microsoft.com/office/drawing/2014/main" id="{776606E6-102F-EDA3-F914-3C53FA48006A}"/>
              </a:ext>
            </a:extLst>
          </p:cNvPr>
          <p:cNvSpPr txBox="1"/>
          <p:nvPr/>
        </p:nvSpPr>
        <p:spPr>
          <a:xfrm>
            <a:off x="9091737" y="4501662"/>
            <a:ext cx="2885380" cy="1200329"/>
          </a:xfrm>
          <a:prstGeom prst="rect">
            <a:avLst/>
          </a:prstGeom>
          <a:noFill/>
        </p:spPr>
        <p:txBody>
          <a:bodyPr wrap="square" rtlCol="0">
            <a:spAutoFit/>
          </a:bodyPr>
          <a:lstStyle/>
          <a:p>
            <a:r>
              <a:rPr lang="en-US" dirty="0"/>
              <a:t>Environmental factors (wind speed, wind direction, temperature, humidity, rain, season, </a:t>
            </a:r>
            <a:r>
              <a:rPr lang="en-US" dirty="0" err="1"/>
              <a:t>etc</a:t>
            </a:r>
            <a:r>
              <a:rPr lang="en-US" dirty="0"/>
              <a:t>….)</a:t>
            </a:r>
          </a:p>
        </p:txBody>
      </p:sp>
      <p:sp>
        <p:nvSpPr>
          <p:cNvPr id="26" name="TextBox 25">
            <a:extLst>
              <a:ext uri="{FF2B5EF4-FFF2-40B4-BE49-F238E27FC236}">
                <a16:creationId xmlns:a16="http://schemas.microsoft.com/office/drawing/2014/main" id="{6ED7D2ED-332E-8637-8441-9F1B1F040670}"/>
              </a:ext>
            </a:extLst>
          </p:cNvPr>
          <p:cNvSpPr txBox="1"/>
          <p:nvPr/>
        </p:nvSpPr>
        <p:spPr>
          <a:xfrm>
            <a:off x="6142471" y="5899194"/>
            <a:ext cx="1577642" cy="369332"/>
          </a:xfrm>
          <a:prstGeom prst="rect">
            <a:avLst/>
          </a:prstGeom>
          <a:noFill/>
        </p:spPr>
        <p:txBody>
          <a:bodyPr wrap="square" rtlCol="0">
            <a:spAutoFit/>
          </a:bodyPr>
          <a:lstStyle/>
          <a:p>
            <a:r>
              <a:rPr lang="en-US" dirty="0"/>
              <a:t>Target Variable</a:t>
            </a:r>
          </a:p>
        </p:txBody>
      </p:sp>
      <p:sp>
        <p:nvSpPr>
          <p:cNvPr id="27" name="Arrow: Right 26">
            <a:extLst>
              <a:ext uri="{FF2B5EF4-FFF2-40B4-BE49-F238E27FC236}">
                <a16:creationId xmlns:a16="http://schemas.microsoft.com/office/drawing/2014/main" id="{813454BD-A62A-F4F2-1B43-16D7104D73A0}"/>
              </a:ext>
            </a:extLst>
          </p:cNvPr>
          <p:cNvSpPr/>
          <p:nvPr/>
        </p:nvSpPr>
        <p:spPr>
          <a:xfrm>
            <a:off x="7831014" y="5853752"/>
            <a:ext cx="1156677" cy="4142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C7BCB52-85A7-F94B-1C8B-C20BD65D0E68}"/>
              </a:ext>
            </a:extLst>
          </p:cNvPr>
          <p:cNvSpPr txBox="1"/>
          <p:nvPr/>
        </p:nvSpPr>
        <p:spPr>
          <a:xfrm>
            <a:off x="9238850" y="5875777"/>
            <a:ext cx="1577642" cy="369332"/>
          </a:xfrm>
          <a:prstGeom prst="rect">
            <a:avLst/>
          </a:prstGeom>
          <a:noFill/>
        </p:spPr>
        <p:txBody>
          <a:bodyPr wrap="square" rtlCol="0">
            <a:spAutoFit/>
          </a:bodyPr>
          <a:lstStyle/>
          <a:p>
            <a:r>
              <a:rPr lang="en-US" dirty="0"/>
              <a:t>Output Power</a:t>
            </a:r>
          </a:p>
        </p:txBody>
      </p:sp>
    </p:spTree>
    <p:extLst>
      <p:ext uri="{BB962C8B-B14F-4D97-AF65-F5344CB8AC3E}">
        <p14:creationId xmlns:p14="http://schemas.microsoft.com/office/powerpoint/2010/main" val="6934965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3876</TotalTime>
  <Words>1902</Words>
  <Application>Microsoft Office PowerPoint</Application>
  <PresentationFormat>Widescreen</PresentationFormat>
  <Paragraphs>337</Paragraphs>
  <Slides>26</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Inter</vt:lpstr>
      <vt:lpstr>Roboto</vt:lpstr>
      <vt:lpstr>Söhne</vt:lpstr>
      <vt:lpstr>Office Theme</vt:lpstr>
      <vt:lpstr>Applying ML on Wind Turbine Data</vt:lpstr>
      <vt:lpstr>Problem Statement:</vt:lpstr>
      <vt:lpstr>   DATA</vt:lpstr>
      <vt:lpstr>PowerPoint Presentation</vt:lpstr>
      <vt:lpstr>PowerPoint Presentation</vt:lpstr>
      <vt:lpstr>Data Visualization</vt:lpstr>
      <vt:lpstr>PowerPoint Presentation</vt:lpstr>
      <vt:lpstr>PowerPoint Presentation</vt:lpstr>
      <vt:lpstr>PowerPoint Presentation</vt:lpstr>
      <vt:lpstr>PowerPoint Presentation</vt:lpstr>
      <vt:lpstr>Results:</vt:lpstr>
      <vt:lpstr>Points of Improvement</vt:lpstr>
      <vt:lpstr>PowerPoint Presentation</vt:lpstr>
      <vt:lpstr>PowerPoint Presentation</vt:lpstr>
      <vt:lpstr>Exploratory Data Analysis</vt:lpstr>
      <vt:lpstr>PowerPoint Presentation</vt:lpstr>
      <vt:lpstr>PowerPoint Presentation</vt:lpstr>
      <vt:lpstr>Results</vt:lpstr>
      <vt:lpstr>Retrieving Input Variables for Desired Power Output</vt:lpstr>
      <vt:lpstr>Points of Improvement</vt:lpstr>
      <vt:lpstr>PowerPoint Presentation</vt:lpstr>
      <vt:lpstr>PowerPoint Presentation</vt:lpstr>
      <vt:lpstr>PowerPoint Presentation</vt:lpstr>
      <vt:lpstr>PowerPoint Presentation</vt:lpstr>
      <vt:lpstr>Identified Business Problem V</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 Turbine Models</dc:title>
  <dc:creator>shreya bhattacharya</dc:creator>
  <cp:lastModifiedBy>shreya bhattacharya</cp:lastModifiedBy>
  <cp:revision>14</cp:revision>
  <dcterms:created xsi:type="dcterms:W3CDTF">2024-04-13T15:45:55Z</dcterms:created>
  <dcterms:modified xsi:type="dcterms:W3CDTF">2024-04-16T08:22:03Z</dcterms:modified>
</cp:coreProperties>
</file>